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"/>
  </p:notesMasterIdLst>
  <p:sldIdLst>
    <p:sldId id="256" r:id="rId2"/>
    <p:sldId id="278" r:id="rId3"/>
    <p:sldId id="269" r:id="rId4"/>
    <p:sldId id="260" r:id="rId5"/>
    <p:sldId id="297" r:id="rId6"/>
    <p:sldId id="293" r:id="rId7"/>
    <p:sldId id="284" r:id="rId8"/>
    <p:sldId id="296" r:id="rId9"/>
    <p:sldId id="289" r:id="rId10"/>
    <p:sldId id="298" r:id="rId11"/>
    <p:sldId id="288" r:id="rId12"/>
    <p:sldId id="290" r:id="rId13"/>
    <p:sldId id="291" r:id="rId14"/>
    <p:sldId id="280" r:id="rId15"/>
    <p:sldId id="281" r:id="rId16"/>
    <p:sldId id="285" r:id="rId17"/>
    <p:sldId id="299" r:id="rId18"/>
    <p:sldId id="286" r:id="rId19"/>
    <p:sldId id="287" r:id="rId20"/>
    <p:sldId id="300" r:id="rId21"/>
    <p:sldId id="264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B7B"/>
    <a:srgbClr val="CCCCFF"/>
    <a:srgbClr val="2F0048"/>
    <a:srgbClr val="B62F2F"/>
    <a:srgbClr val="E6D7E9"/>
    <a:srgbClr val="BBBAB8"/>
    <a:srgbClr val="812A88"/>
    <a:srgbClr val="031926"/>
    <a:srgbClr val="08F3FA"/>
    <a:srgbClr val="25A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D6393A-1DC7-4052-A6B6-B2F23DA021F4}" v="1215" dt="2023-03-03T22:52:35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7309" autoAdjust="0"/>
  </p:normalViewPr>
  <p:slideViewPr>
    <p:cSldViewPr snapToGrid="0">
      <p:cViewPr varScale="1">
        <p:scale>
          <a:sx n="96" d="100"/>
          <a:sy n="96" d="100"/>
        </p:scale>
        <p:origin x="106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Spaziani" userId="a4266648-d70e-4ec6-841a-7ce1e10c6416" providerId="ADAL" clId="{35D6393A-1DC7-4052-A6B6-B2F23DA021F4}"/>
    <pc:docChg chg="undo redo custSel addSld delSld modSld sldOrd">
      <pc:chgData name="Fabio Spaziani" userId="a4266648-d70e-4ec6-841a-7ce1e10c6416" providerId="ADAL" clId="{35D6393A-1DC7-4052-A6B6-B2F23DA021F4}" dt="2023-03-03T22:52:35.900" v="8090" actId="20577"/>
      <pc:docMkLst>
        <pc:docMk/>
      </pc:docMkLst>
      <pc:sldChg chg="addSp delSp modSp mod modTransition">
        <pc:chgData name="Fabio Spaziani" userId="a4266648-d70e-4ec6-841a-7ce1e10c6416" providerId="ADAL" clId="{35D6393A-1DC7-4052-A6B6-B2F23DA021F4}" dt="2023-03-02T10:00:36.994" v="8045" actId="207"/>
        <pc:sldMkLst>
          <pc:docMk/>
          <pc:sldMk cId="3412732378" sldId="256"/>
        </pc:sldMkLst>
        <pc:spChg chg="add mod">
          <ac:chgData name="Fabio Spaziani" userId="a4266648-d70e-4ec6-841a-7ce1e10c6416" providerId="ADAL" clId="{35D6393A-1DC7-4052-A6B6-B2F23DA021F4}" dt="2023-03-02T10:00:36.994" v="8045" actId="207"/>
          <ac:spMkLst>
            <pc:docMk/>
            <pc:sldMk cId="3412732378" sldId="256"/>
            <ac:spMk id="3" creationId="{CBF5EAF7-EDD5-B49F-9337-87435DBFDC77}"/>
          </ac:spMkLst>
        </pc:spChg>
        <pc:spChg chg="mod">
          <ac:chgData name="Fabio Spaziani" userId="a4266648-d70e-4ec6-841a-7ce1e10c6416" providerId="ADAL" clId="{35D6393A-1DC7-4052-A6B6-B2F23DA021F4}" dt="2023-02-09T16:49:38.391" v="10" actId="404"/>
          <ac:spMkLst>
            <pc:docMk/>
            <pc:sldMk cId="3412732378" sldId="256"/>
            <ac:spMk id="16" creationId="{F426A6B9-EB12-3283-D212-6B17F493899D}"/>
          </ac:spMkLst>
        </pc:spChg>
        <pc:spChg chg="mod">
          <ac:chgData name="Fabio Spaziani" userId="a4266648-d70e-4ec6-841a-7ce1e10c6416" providerId="ADAL" clId="{35D6393A-1DC7-4052-A6B6-B2F23DA021F4}" dt="2023-03-01T08:13:02.433" v="7422" actId="1076"/>
          <ac:spMkLst>
            <pc:docMk/>
            <pc:sldMk cId="3412732378" sldId="256"/>
            <ac:spMk id="18" creationId="{0BF61426-30AF-7C4D-725E-5A47FCB9494C}"/>
          </ac:spMkLst>
        </pc:spChg>
        <pc:spChg chg="del">
          <ac:chgData name="Fabio Spaziani" userId="a4266648-d70e-4ec6-841a-7ce1e10c6416" providerId="ADAL" clId="{35D6393A-1DC7-4052-A6B6-B2F23DA021F4}" dt="2023-02-09T16:49:49.835" v="25" actId="478"/>
          <ac:spMkLst>
            <pc:docMk/>
            <pc:sldMk cId="3412732378" sldId="256"/>
            <ac:spMk id="20" creationId="{CC4C107E-27B3-9732-BFE4-D4C1B889B01C}"/>
          </ac:spMkLst>
        </pc:spChg>
        <pc:picChg chg="add mod">
          <ac:chgData name="Fabio Spaziani" userId="a4266648-d70e-4ec6-841a-7ce1e10c6416" providerId="ADAL" clId="{35D6393A-1DC7-4052-A6B6-B2F23DA021F4}" dt="2023-02-09T16:52:03.780" v="38" actId="14100"/>
          <ac:picMkLst>
            <pc:docMk/>
            <pc:sldMk cId="3412732378" sldId="256"/>
            <ac:picMk id="2" creationId="{95ABB995-5983-9829-8EDF-1920FDC8149B}"/>
          </ac:picMkLst>
        </pc:picChg>
        <pc:picChg chg="mod">
          <ac:chgData name="Fabio Spaziani" userId="a4266648-d70e-4ec6-841a-7ce1e10c6416" providerId="ADAL" clId="{35D6393A-1DC7-4052-A6B6-B2F23DA021F4}" dt="2023-03-01T08:10:33.958" v="7368" actId="14826"/>
          <ac:picMkLst>
            <pc:docMk/>
            <pc:sldMk cId="3412732378" sldId="256"/>
            <ac:picMk id="12" creationId="{96CF9710-478A-FF7F-97A9-47006A6F854C}"/>
          </ac:picMkLst>
        </pc:picChg>
        <pc:picChg chg="add del mod">
          <ac:chgData name="Fabio Spaziani" userId="a4266648-d70e-4ec6-841a-7ce1e10c6416" providerId="ADAL" clId="{35D6393A-1DC7-4052-A6B6-B2F23DA021F4}" dt="2023-02-09T16:49:59.433" v="29" actId="21"/>
          <ac:picMkLst>
            <pc:docMk/>
            <pc:sldMk cId="3412732378" sldId="256"/>
            <ac:picMk id="1026" creationId="{B4DF8631-B026-AF9A-9D78-010319788957}"/>
          </ac:picMkLst>
        </pc:picChg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1937862178" sldId="257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3333264786" sldId="258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2249950002" sldId="259"/>
        </pc:sldMkLst>
      </pc:sldChg>
      <pc:sldChg chg="addSp delSp modSp mod ord modTransition modClrScheme modAnim chgLayout modNotesTx">
        <pc:chgData name="Fabio Spaziani" userId="a4266648-d70e-4ec6-841a-7ce1e10c6416" providerId="ADAL" clId="{35D6393A-1DC7-4052-A6B6-B2F23DA021F4}" dt="2023-03-01T08:11:09.264" v="7381"/>
        <pc:sldMkLst>
          <pc:docMk/>
          <pc:sldMk cId="1618281730" sldId="260"/>
        </pc:sldMkLst>
        <pc:spChg chg="mod">
          <ac:chgData name="Fabio Spaziani" userId="a4266648-d70e-4ec6-841a-7ce1e10c6416" providerId="ADAL" clId="{35D6393A-1DC7-4052-A6B6-B2F23DA021F4}" dt="2023-02-14T17:18:06.763" v="629" actId="20577"/>
          <ac:spMkLst>
            <pc:docMk/>
            <pc:sldMk cId="1618281730" sldId="260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09.153" v="7380" actId="478"/>
          <ac:spMkLst>
            <pc:docMk/>
            <pc:sldMk cId="1618281730" sldId="260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2-09T16:55:06.829" v="50"/>
          <ac:spMkLst>
            <pc:docMk/>
            <pc:sldMk cId="1618281730" sldId="260"/>
            <ac:spMk id="8" creationId="{1339AE83-4A7D-B550-CD3A-46612294EACE}"/>
          </ac:spMkLst>
        </pc:spChg>
        <pc:spChg chg="add del">
          <ac:chgData name="Fabio Spaziani" userId="a4266648-d70e-4ec6-841a-7ce1e10c6416" providerId="ADAL" clId="{35D6393A-1DC7-4052-A6B6-B2F23DA021F4}" dt="2023-02-10T13:18:29.061" v="332"/>
          <ac:spMkLst>
            <pc:docMk/>
            <pc:sldMk cId="1618281730" sldId="260"/>
            <ac:spMk id="8" creationId="{2986A93D-F188-89B0-A35C-8B11AE421EBC}"/>
          </ac:spMkLst>
        </pc:spChg>
        <pc:spChg chg="add mod">
          <ac:chgData name="Fabio Spaziani" userId="a4266648-d70e-4ec6-841a-7ce1e10c6416" providerId="ADAL" clId="{35D6393A-1DC7-4052-A6B6-B2F23DA021F4}" dt="2023-03-01T08:11:09.264" v="7381"/>
          <ac:spMkLst>
            <pc:docMk/>
            <pc:sldMk cId="1618281730" sldId="260"/>
            <ac:spMk id="8" creationId="{CD88B66D-BC5F-CE0D-A06B-B42A69B19D79}"/>
          </ac:spMkLst>
        </pc:spChg>
        <pc:spChg chg="add del mod ord">
          <ac:chgData name="Fabio Spaziani" userId="a4266648-d70e-4ec6-841a-7ce1e10c6416" providerId="ADAL" clId="{35D6393A-1DC7-4052-A6B6-B2F23DA021F4}" dt="2023-02-09T16:57:18.187" v="154" actId="700"/>
          <ac:spMkLst>
            <pc:docMk/>
            <pc:sldMk cId="1618281730" sldId="260"/>
            <ac:spMk id="9" creationId="{59F393CF-53F1-C36C-D180-8D8F682A5B65}"/>
          </ac:spMkLst>
        </pc:spChg>
        <pc:spChg chg="add mod">
          <ac:chgData name="Fabio Spaziani" userId="a4266648-d70e-4ec6-841a-7ce1e10c6416" providerId="ADAL" clId="{35D6393A-1DC7-4052-A6B6-B2F23DA021F4}" dt="2023-02-26T17:39:19.427" v="6980" actId="404"/>
          <ac:spMkLst>
            <pc:docMk/>
            <pc:sldMk cId="1618281730" sldId="260"/>
            <ac:spMk id="9" creationId="{D3C9F2D3-50FE-A411-7277-F2BAE3D3C350}"/>
          </ac:spMkLst>
        </pc:spChg>
        <pc:spChg chg="add mod">
          <ac:chgData name="Fabio Spaziani" userId="a4266648-d70e-4ec6-841a-7ce1e10c6416" providerId="ADAL" clId="{35D6393A-1DC7-4052-A6B6-B2F23DA021F4}" dt="2023-02-26T17:39:34.897" v="6982" actId="6549"/>
          <ac:spMkLst>
            <pc:docMk/>
            <pc:sldMk cId="1618281730" sldId="260"/>
            <ac:spMk id="10" creationId="{46C0D3CE-BBBB-F726-621C-A05A2BB9C374}"/>
          </ac:spMkLst>
        </pc:spChg>
        <pc:spChg chg="add del mod ord">
          <ac:chgData name="Fabio Spaziani" userId="a4266648-d70e-4ec6-841a-7ce1e10c6416" providerId="ADAL" clId="{35D6393A-1DC7-4052-A6B6-B2F23DA021F4}" dt="2023-02-09T16:57:18.187" v="154" actId="700"/>
          <ac:spMkLst>
            <pc:docMk/>
            <pc:sldMk cId="1618281730" sldId="260"/>
            <ac:spMk id="10" creationId="{FDD0F15F-0669-2744-A03E-2E029802FFCA}"/>
          </ac:spMkLst>
        </pc:spChg>
        <pc:picChg chg="add mod modCrop">
          <ac:chgData name="Fabio Spaziani" userId="a4266648-d70e-4ec6-841a-7ce1e10c6416" providerId="ADAL" clId="{35D6393A-1DC7-4052-A6B6-B2F23DA021F4}" dt="2023-02-26T17:38:07.381" v="6973" actId="1076"/>
          <ac:picMkLst>
            <pc:docMk/>
            <pc:sldMk cId="1618281730" sldId="260"/>
            <ac:picMk id="11" creationId="{A1B55D5C-45BF-4721-8B0F-A0546D2F61CE}"/>
          </ac:picMkLst>
        </pc:picChg>
        <pc:picChg chg="add mod">
          <ac:chgData name="Fabio Spaziani" userId="a4266648-d70e-4ec6-841a-7ce1e10c6416" providerId="ADAL" clId="{35D6393A-1DC7-4052-A6B6-B2F23DA021F4}" dt="2023-03-01T08:11:09.264" v="7381"/>
          <ac:picMkLst>
            <pc:docMk/>
            <pc:sldMk cId="1618281730" sldId="260"/>
            <ac:picMk id="12" creationId="{D4D6415A-8B5F-965E-9B99-793EC700EB24}"/>
          </ac:picMkLst>
        </pc:picChg>
        <pc:picChg chg="add mod">
          <ac:chgData name="Fabio Spaziani" userId="a4266648-d70e-4ec6-841a-7ce1e10c6416" providerId="ADAL" clId="{35D6393A-1DC7-4052-A6B6-B2F23DA021F4}" dt="2023-02-16T16:14:13.224" v="4784" actId="1076"/>
          <ac:picMkLst>
            <pc:docMk/>
            <pc:sldMk cId="1618281730" sldId="260"/>
            <ac:picMk id="1026" creationId="{44325D6D-FD25-2C1E-5FC1-B17BEA2DBD95}"/>
          </ac:picMkLst>
        </pc:picChg>
        <pc:picChg chg="add del mod">
          <ac:chgData name="Fabio Spaziani" userId="a4266648-d70e-4ec6-841a-7ce1e10c6416" providerId="ADAL" clId="{35D6393A-1DC7-4052-A6B6-B2F23DA021F4}" dt="2023-02-10T13:23:07.426" v="385" actId="478"/>
          <ac:picMkLst>
            <pc:docMk/>
            <pc:sldMk cId="1618281730" sldId="260"/>
            <ac:picMk id="1030" creationId="{A015F1BC-C645-11E0-E60E-3F9DC4EB6AB1}"/>
          </ac:picMkLst>
        </pc:picChg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1589888762" sldId="261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3623270691" sldId="263"/>
        </pc:sldMkLst>
      </pc:sldChg>
      <pc:sldChg chg="mod modTransition modShow">
        <pc:chgData name="Fabio Spaziani" userId="a4266648-d70e-4ec6-841a-7ce1e10c6416" providerId="ADAL" clId="{35D6393A-1DC7-4052-A6B6-B2F23DA021F4}" dt="2023-02-15T17:24:18.834" v="2981"/>
        <pc:sldMkLst>
          <pc:docMk/>
          <pc:sldMk cId="2645550004" sldId="264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3105232748" sldId="265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2384195899" sldId="266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3643255258" sldId="267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1236598123" sldId="268"/>
        </pc:sldMkLst>
      </pc:sldChg>
      <pc:sldChg chg="addSp delSp modSp mod modTransition modShow">
        <pc:chgData name="Fabio Spaziani" userId="a4266648-d70e-4ec6-841a-7ce1e10c6416" providerId="ADAL" clId="{35D6393A-1DC7-4052-A6B6-B2F23DA021F4}" dt="2023-03-01T08:11:04.414" v="7379"/>
        <pc:sldMkLst>
          <pc:docMk/>
          <pc:sldMk cId="3345598347" sldId="269"/>
        </pc:sldMkLst>
        <pc:spChg chg="del">
          <ac:chgData name="Fabio Spaziani" userId="a4266648-d70e-4ec6-841a-7ce1e10c6416" providerId="ADAL" clId="{35D6393A-1DC7-4052-A6B6-B2F23DA021F4}" dt="2023-03-01T08:11:04.239" v="7378" actId="478"/>
          <ac:spMkLst>
            <pc:docMk/>
            <pc:sldMk cId="3345598347" sldId="269"/>
            <ac:spMk id="11" creationId="{512B3E62-344F-6D29-119F-0CCEB031472B}"/>
          </ac:spMkLst>
        </pc:spChg>
        <pc:spChg chg="add mod">
          <ac:chgData name="Fabio Spaziani" userId="a4266648-d70e-4ec6-841a-7ce1e10c6416" providerId="ADAL" clId="{35D6393A-1DC7-4052-A6B6-B2F23DA021F4}" dt="2023-03-01T08:11:04.414" v="7379"/>
          <ac:spMkLst>
            <pc:docMk/>
            <pc:sldMk cId="3345598347" sldId="269"/>
            <ac:spMk id="14" creationId="{DCB89AE1-88F8-86B6-02C3-B81C0F3DE5AD}"/>
          </ac:spMkLst>
        </pc:spChg>
        <pc:picChg chg="add mod">
          <ac:chgData name="Fabio Spaziani" userId="a4266648-d70e-4ec6-841a-7ce1e10c6416" providerId="ADAL" clId="{35D6393A-1DC7-4052-A6B6-B2F23DA021F4}" dt="2023-03-01T08:11:04.414" v="7379"/>
          <ac:picMkLst>
            <pc:docMk/>
            <pc:sldMk cId="3345598347" sldId="269"/>
            <ac:picMk id="15" creationId="{9647FB46-35D3-1148-A9F8-277714198E12}"/>
          </ac:picMkLst>
        </pc:picChg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208151568" sldId="270"/>
        </pc:sldMkLst>
      </pc:sldChg>
      <pc:sldChg chg="addSp delSp modSp mod modTransition">
        <pc:chgData name="Fabio Spaziani" userId="a4266648-d70e-4ec6-841a-7ce1e10c6416" providerId="ADAL" clId="{35D6393A-1DC7-4052-A6B6-B2F23DA021F4}" dt="2023-03-01T08:10:59.280" v="7377"/>
        <pc:sldMkLst>
          <pc:docMk/>
          <pc:sldMk cId="3089596578" sldId="278"/>
        </pc:sldMkLst>
        <pc:spChg chg="add mod">
          <ac:chgData name="Fabio Spaziani" userId="a4266648-d70e-4ec6-841a-7ce1e10c6416" providerId="ADAL" clId="{35D6393A-1DC7-4052-A6B6-B2F23DA021F4}" dt="2023-03-01T08:10:59.280" v="7377"/>
          <ac:spMkLst>
            <pc:docMk/>
            <pc:sldMk cId="3089596578" sldId="278"/>
            <ac:spMk id="5" creationId="{AA76482C-D9CA-6C54-247C-38062BC22E0A}"/>
          </ac:spMkLst>
        </pc:spChg>
        <pc:spChg chg="del mod">
          <ac:chgData name="Fabio Spaziani" userId="a4266648-d70e-4ec6-841a-7ce1e10c6416" providerId="ADAL" clId="{35D6393A-1DC7-4052-A6B6-B2F23DA021F4}" dt="2023-03-01T08:10:59.093" v="7376" actId="478"/>
          <ac:spMkLst>
            <pc:docMk/>
            <pc:sldMk cId="3089596578" sldId="278"/>
            <ac:spMk id="14" creationId="{C07622F9-13C8-E9C5-983F-EE1D9E92D8FD}"/>
          </ac:spMkLst>
        </pc:spChg>
        <pc:picChg chg="add del mod">
          <ac:chgData name="Fabio Spaziani" userId="a4266648-d70e-4ec6-841a-7ce1e10c6416" providerId="ADAL" clId="{35D6393A-1DC7-4052-A6B6-B2F23DA021F4}" dt="2023-03-01T08:10:49.101" v="7370"/>
          <ac:picMkLst>
            <pc:docMk/>
            <pc:sldMk cId="3089596578" sldId="278"/>
            <ac:picMk id="3" creationId="{0E884CBA-3304-A066-DFD2-FF402CEEE313}"/>
          </ac:picMkLst>
        </pc:picChg>
        <pc:picChg chg="add del mod">
          <ac:chgData name="Fabio Spaziani" userId="a4266648-d70e-4ec6-841a-7ce1e10c6416" providerId="ADAL" clId="{35D6393A-1DC7-4052-A6B6-B2F23DA021F4}" dt="2023-03-01T08:10:54.688" v="7375"/>
          <ac:picMkLst>
            <pc:docMk/>
            <pc:sldMk cId="3089596578" sldId="278"/>
            <ac:picMk id="4" creationId="{A129F55B-FDA5-2E77-A157-BEAC70DCE0F6}"/>
          </ac:picMkLst>
        </pc:picChg>
        <pc:picChg chg="add mod">
          <ac:chgData name="Fabio Spaziani" userId="a4266648-d70e-4ec6-841a-7ce1e10c6416" providerId="ADAL" clId="{35D6393A-1DC7-4052-A6B6-B2F23DA021F4}" dt="2023-03-01T08:10:59.280" v="7377"/>
          <ac:picMkLst>
            <pc:docMk/>
            <pc:sldMk cId="3089596578" sldId="278"/>
            <ac:picMk id="6" creationId="{CF6E246A-C736-78E1-A43C-E960E92074EA}"/>
          </ac:picMkLst>
        </pc:picChg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1443562901" sldId="279"/>
        </pc:sldMkLst>
      </pc:sldChg>
      <pc:sldChg chg="addSp delSp modSp add del mod modTransition modShow">
        <pc:chgData name="Fabio Spaziani" userId="a4266648-d70e-4ec6-841a-7ce1e10c6416" providerId="ADAL" clId="{35D6393A-1DC7-4052-A6B6-B2F23DA021F4}" dt="2023-02-15T17:32:12.256" v="3003" actId="47"/>
        <pc:sldMkLst>
          <pc:docMk/>
          <pc:sldMk cId="2837716138" sldId="279"/>
        </pc:sldMkLst>
        <pc:spChg chg="mod">
          <ac:chgData name="Fabio Spaziani" userId="a4266648-d70e-4ec6-841a-7ce1e10c6416" providerId="ADAL" clId="{35D6393A-1DC7-4052-A6B6-B2F23DA021F4}" dt="2023-02-14T17:19:38.572" v="676" actId="20577"/>
          <ac:spMkLst>
            <pc:docMk/>
            <pc:sldMk cId="2837716138" sldId="279"/>
            <ac:spMk id="2" creationId="{6B39B6B1-6345-7DA8-2BDF-A76D94798DFB}"/>
          </ac:spMkLst>
        </pc:spChg>
        <pc:spChg chg="add mod">
          <ac:chgData name="Fabio Spaziani" userId="a4266648-d70e-4ec6-841a-7ce1e10c6416" providerId="ADAL" clId="{35D6393A-1DC7-4052-A6B6-B2F23DA021F4}" dt="2023-02-14T17:35:25.831" v="1094" actId="164"/>
          <ac:spMkLst>
            <pc:docMk/>
            <pc:sldMk cId="2837716138" sldId="279"/>
            <ac:spMk id="8" creationId="{AA292B6A-800A-97AA-CF56-0EA4ED10521B}"/>
          </ac:spMkLst>
        </pc:spChg>
        <pc:spChg chg="add mod">
          <ac:chgData name="Fabio Spaziani" userId="a4266648-d70e-4ec6-841a-7ce1e10c6416" providerId="ADAL" clId="{35D6393A-1DC7-4052-A6B6-B2F23DA021F4}" dt="2023-02-14T17:35:13.043" v="1088" actId="164"/>
          <ac:spMkLst>
            <pc:docMk/>
            <pc:sldMk cId="2837716138" sldId="279"/>
            <ac:spMk id="9" creationId="{2458F0DD-43A1-36C3-2256-DB08AA983D87}"/>
          </ac:spMkLst>
        </pc:spChg>
        <pc:spChg chg="add mod">
          <ac:chgData name="Fabio Spaziani" userId="a4266648-d70e-4ec6-841a-7ce1e10c6416" providerId="ADAL" clId="{35D6393A-1DC7-4052-A6B6-B2F23DA021F4}" dt="2023-02-14T17:36:00.547" v="1104" actId="164"/>
          <ac:spMkLst>
            <pc:docMk/>
            <pc:sldMk cId="2837716138" sldId="279"/>
            <ac:spMk id="10" creationId="{C7471D34-B204-8963-3981-225DECA6629B}"/>
          </ac:spMkLst>
        </pc:spChg>
        <pc:spChg chg="add mod">
          <ac:chgData name="Fabio Spaziani" userId="a4266648-d70e-4ec6-841a-7ce1e10c6416" providerId="ADAL" clId="{35D6393A-1DC7-4052-A6B6-B2F23DA021F4}" dt="2023-02-14T17:42:49.864" v="1182" actId="21"/>
          <ac:spMkLst>
            <pc:docMk/>
            <pc:sldMk cId="2837716138" sldId="279"/>
            <ac:spMk id="11" creationId="{C96B005E-4AF5-C077-75B9-286F25AC8988}"/>
          </ac:spMkLst>
        </pc:spChg>
        <pc:spChg chg="add mod">
          <ac:chgData name="Fabio Spaziani" userId="a4266648-d70e-4ec6-841a-7ce1e10c6416" providerId="ADAL" clId="{35D6393A-1DC7-4052-A6B6-B2F23DA021F4}" dt="2023-02-14T17:43:01.416" v="1186" actId="21"/>
          <ac:spMkLst>
            <pc:docMk/>
            <pc:sldMk cId="2837716138" sldId="279"/>
            <ac:spMk id="12" creationId="{DD5459AF-E3C3-7F71-4C4A-EE3D0783F6ED}"/>
          </ac:spMkLst>
        </pc:spChg>
        <pc:spChg chg="add mod">
          <ac:chgData name="Fabio Spaziani" userId="a4266648-d70e-4ec6-841a-7ce1e10c6416" providerId="ADAL" clId="{35D6393A-1DC7-4052-A6B6-B2F23DA021F4}" dt="2023-02-14T17:36:00.547" v="1104" actId="164"/>
          <ac:spMkLst>
            <pc:docMk/>
            <pc:sldMk cId="2837716138" sldId="279"/>
            <ac:spMk id="13" creationId="{B7FA1F35-E1E7-6E66-5666-6F24A1EC110F}"/>
          </ac:spMkLst>
        </pc:spChg>
        <pc:spChg chg="mod">
          <ac:chgData name="Fabio Spaziani" userId="a4266648-d70e-4ec6-841a-7ce1e10c6416" providerId="ADAL" clId="{35D6393A-1DC7-4052-A6B6-B2F23DA021F4}" dt="2023-02-14T17:36:08.187" v="1108"/>
          <ac:spMkLst>
            <pc:docMk/>
            <pc:sldMk cId="2837716138" sldId="279"/>
            <ac:spMk id="19" creationId="{AF4DA5E6-F5DE-364F-B31F-F297583013DC}"/>
          </ac:spMkLst>
        </pc:spChg>
        <pc:spChg chg="mod">
          <ac:chgData name="Fabio Spaziani" userId="a4266648-d70e-4ec6-841a-7ce1e10c6416" providerId="ADAL" clId="{35D6393A-1DC7-4052-A6B6-B2F23DA021F4}" dt="2023-02-14T17:36:15.655" v="1110" actId="6549"/>
          <ac:spMkLst>
            <pc:docMk/>
            <pc:sldMk cId="2837716138" sldId="279"/>
            <ac:spMk id="22" creationId="{BDC4A6CE-59D0-A61F-6092-6BFB2A223AAF}"/>
          </ac:spMkLst>
        </pc:spChg>
        <pc:spChg chg="add mod">
          <ac:chgData name="Fabio Spaziani" userId="a4266648-d70e-4ec6-841a-7ce1e10c6416" providerId="ADAL" clId="{35D6393A-1DC7-4052-A6B6-B2F23DA021F4}" dt="2023-02-14T17:43:10.735" v="1195" actId="20577"/>
          <ac:spMkLst>
            <pc:docMk/>
            <pc:sldMk cId="2837716138" sldId="279"/>
            <ac:spMk id="23" creationId="{A27FF927-2806-AFCE-3BE3-DD4A8A9DE444}"/>
          </ac:spMkLst>
        </pc:spChg>
        <pc:spChg chg="add mod">
          <ac:chgData name="Fabio Spaziani" userId="a4266648-d70e-4ec6-841a-7ce1e10c6416" providerId="ADAL" clId="{35D6393A-1DC7-4052-A6B6-B2F23DA021F4}" dt="2023-02-14T17:42:58.335" v="1185" actId="207"/>
          <ac:spMkLst>
            <pc:docMk/>
            <pc:sldMk cId="2837716138" sldId="279"/>
            <ac:spMk id="25" creationId="{DA92056B-DCF0-8DCD-50B5-7E124AB04781}"/>
          </ac:spMkLst>
        </pc:spChg>
        <pc:spChg chg="add mod">
          <ac:chgData name="Fabio Spaziani" userId="a4266648-d70e-4ec6-841a-7ce1e10c6416" providerId="ADAL" clId="{35D6393A-1DC7-4052-A6B6-B2F23DA021F4}" dt="2023-02-14T17:43:38.924" v="1207" actId="207"/>
          <ac:spMkLst>
            <pc:docMk/>
            <pc:sldMk cId="2837716138" sldId="279"/>
            <ac:spMk id="26" creationId="{7F083C8A-AB19-DDA4-7B88-27E1B13EAF29}"/>
          </ac:spMkLst>
        </pc:spChg>
        <pc:spChg chg="add mod">
          <ac:chgData name="Fabio Spaziani" userId="a4266648-d70e-4ec6-841a-7ce1e10c6416" providerId="ADAL" clId="{35D6393A-1DC7-4052-A6B6-B2F23DA021F4}" dt="2023-02-14T17:44:28.055" v="1342" actId="113"/>
          <ac:spMkLst>
            <pc:docMk/>
            <pc:sldMk cId="2837716138" sldId="279"/>
            <ac:spMk id="27" creationId="{8D710C5A-D841-E795-D6A4-EAEBB092421E}"/>
          </ac:spMkLst>
        </pc:spChg>
        <pc:grpChg chg="add del mod">
          <ac:chgData name="Fabio Spaziani" userId="a4266648-d70e-4ec6-841a-7ce1e10c6416" providerId="ADAL" clId="{35D6393A-1DC7-4052-A6B6-B2F23DA021F4}" dt="2023-02-14T17:50:03.070" v="1357" actId="478"/>
          <ac:grpSpMkLst>
            <pc:docMk/>
            <pc:sldMk cId="2837716138" sldId="279"/>
            <ac:grpSpMk id="14" creationId="{CB706CFF-1145-6EC5-93CE-E702DEE16A7C}"/>
          </ac:grpSpMkLst>
        </pc:grpChg>
        <pc:grpChg chg="add del mod">
          <ac:chgData name="Fabio Spaziani" userId="a4266648-d70e-4ec6-841a-7ce1e10c6416" providerId="ADAL" clId="{35D6393A-1DC7-4052-A6B6-B2F23DA021F4}" dt="2023-02-14T17:50:02.406" v="1356" actId="478"/>
          <ac:grpSpMkLst>
            <pc:docMk/>
            <pc:sldMk cId="2837716138" sldId="279"/>
            <ac:grpSpMk id="15" creationId="{879E5FAF-07C9-3E02-7F8C-4AF59334207D}"/>
          </ac:grpSpMkLst>
        </pc:grpChg>
        <pc:grpChg chg="add del mod">
          <ac:chgData name="Fabio Spaziani" userId="a4266648-d70e-4ec6-841a-7ce1e10c6416" providerId="ADAL" clId="{35D6393A-1DC7-4052-A6B6-B2F23DA021F4}" dt="2023-02-14T17:50:04.477" v="1358" actId="478"/>
          <ac:grpSpMkLst>
            <pc:docMk/>
            <pc:sldMk cId="2837716138" sldId="279"/>
            <ac:grpSpMk id="16" creationId="{046DBF37-717F-9070-B4F8-7732C99B5148}"/>
          </ac:grpSpMkLst>
        </pc:grpChg>
        <pc:grpChg chg="add del mod">
          <ac:chgData name="Fabio Spaziani" userId="a4266648-d70e-4ec6-841a-7ce1e10c6416" providerId="ADAL" clId="{35D6393A-1DC7-4052-A6B6-B2F23DA021F4}" dt="2023-02-14T17:50:05.351" v="1359" actId="478"/>
          <ac:grpSpMkLst>
            <pc:docMk/>
            <pc:sldMk cId="2837716138" sldId="279"/>
            <ac:grpSpMk id="17" creationId="{0DA86A78-DF79-971F-6379-B9D13AD675EB}"/>
          </ac:grpSpMkLst>
        </pc:grpChg>
        <pc:picChg chg="add mod">
          <ac:chgData name="Fabio Spaziani" userId="a4266648-d70e-4ec6-841a-7ce1e10c6416" providerId="ADAL" clId="{35D6393A-1DC7-4052-A6B6-B2F23DA021F4}" dt="2023-02-14T17:37:57.598" v="1115" actId="1076"/>
          <ac:picMkLst>
            <pc:docMk/>
            <pc:sldMk cId="2837716138" sldId="279"/>
            <ac:picMk id="1026" creationId="{8B439C74-A750-37F6-D451-5C055419FC16}"/>
          </ac:picMkLst>
        </pc:picChg>
        <pc:picChg chg="add del mod">
          <ac:chgData name="Fabio Spaziani" userId="a4266648-d70e-4ec6-841a-7ce1e10c6416" providerId="ADAL" clId="{35D6393A-1DC7-4052-A6B6-B2F23DA021F4}" dt="2023-02-14T17:40:14.835" v="1155" actId="1076"/>
          <ac:picMkLst>
            <pc:docMk/>
            <pc:sldMk cId="2837716138" sldId="279"/>
            <ac:picMk id="1028" creationId="{764E4805-AF90-38AB-C675-4212C6EF07CC}"/>
          </ac:picMkLst>
        </pc:picChg>
      </pc:sldChg>
      <pc:sldChg chg="add del setBg">
        <pc:chgData name="Fabio Spaziani" userId="a4266648-d70e-4ec6-841a-7ce1e10c6416" providerId="ADAL" clId="{35D6393A-1DC7-4052-A6B6-B2F23DA021F4}" dt="2023-02-09T16:56:19.031" v="149"/>
        <pc:sldMkLst>
          <pc:docMk/>
          <pc:sldMk cId="529415867" sldId="280"/>
        </pc:sldMkLst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1051639078" sldId="280"/>
        </pc:sldMkLst>
      </pc:sldChg>
      <pc:sldChg chg="addSp delSp modSp add mod modTransition modAnim">
        <pc:chgData name="Fabio Spaziani" userId="a4266648-d70e-4ec6-841a-7ce1e10c6416" providerId="ADAL" clId="{35D6393A-1DC7-4052-A6B6-B2F23DA021F4}" dt="2023-03-01T20:51:19.991" v="7749"/>
        <pc:sldMkLst>
          <pc:docMk/>
          <pc:sldMk cId="2008052753" sldId="280"/>
        </pc:sldMkLst>
        <pc:spChg chg="mod">
          <ac:chgData name="Fabio Spaziani" userId="a4266648-d70e-4ec6-841a-7ce1e10c6416" providerId="ADAL" clId="{35D6393A-1DC7-4052-A6B6-B2F23DA021F4}" dt="2023-02-09T16:57:36.914" v="192" actId="6549"/>
          <ac:spMkLst>
            <pc:docMk/>
            <pc:sldMk cId="2008052753" sldId="280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59.376" v="7404" actId="478"/>
          <ac:spMkLst>
            <pc:docMk/>
            <pc:sldMk cId="2008052753" sldId="280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59.476" v="7405"/>
          <ac:spMkLst>
            <pc:docMk/>
            <pc:sldMk cId="2008052753" sldId="280"/>
            <ac:spMk id="8" creationId="{216B53DC-D1CC-65F8-F4B0-2C2BC33F7E67}"/>
          </ac:spMkLst>
        </pc:spChg>
        <pc:spChg chg="add del mod">
          <ac:chgData name="Fabio Spaziani" userId="a4266648-d70e-4ec6-841a-7ce1e10c6416" providerId="ADAL" clId="{35D6393A-1DC7-4052-A6B6-B2F23DA021F4}" dt="2023-02-15T17:44:29.241" v="3038" actId="478"/>
          <ac:spMkLst>
            <pc:docMk/>
            <pc:sldMk cId="2008052753" sldId="280"/>
            <ac:spMk id="8" creationId="{2627C924-D89D-FD20-8137-1361152B5FAD}"/>
          </ac:spMkLst>
        </pc:spChg>
        <pc:spChg chg="add del">
          <ac:chgData name="Fabio Spaziani" userId="a4266648-d70e-4ec6-841a-7ce1e10c6416" providerId="ADAL" clId="{35D6393A-1DC7-4052-A6B6-B2F23DA021F4}" dt="2023-02-15T17:46:52.677" v="3066" actId="478"/>
          <ac:spMkLst>
            <pc:docMk/>
            <pc:sldMk cId="2008052753" sldId="280"/>
            <ac:spMk id="25" creationId="{E96CC4F3-8037-C164-9832-8F5263E57D7A}"/>
          </ac:spMkLst>
        </pc:spChg>
        <pc:spChg chg="add mod or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26" creationId="{6C07BE2E-AE65-0FAB-CAB6-4F174B48AC5E}"/>
          </ac:spMkLst>
        </pc:spChg>
        <pc:spChg chg="add mo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27" creationId="{0BF318DF-8DA2-B178-602D-F3CD30117E4D}"/>
          </ac:spMkLst>
        </pc:spChg>
        <pc:spChg chg="mod">
          <ac:chgData name="Fabio Spaziani" userId="a4266648-d70e-4ec6-841a-7ce1e10c6416" providerId="ADAL" clId="{35D6393A-1DC7-4052-A6B6-B2F23DA021F4}" dt="2023-02-15T17:49:25.831" v="3123"/>
          <ac:spMkLst>
            <pc:docMk/>
            <pc:sldMk cId="2008052753" sldId="280"/>
            <ac:spMk id="30" creationId="{12EBD8E8-E289-21E5-4A26-F684DF9AF804}"/>
          </ac:spMkLst>
        </pc:spChg>
        <pc:spChg chg="mod">
          <ac:chgData name="Fabio Spaziani" userId="a4266648-d70e-4ec6-841a-7ce1e10c6416" providerId="ADAL" clId="{35D6393A-1DC7-4052-A6B6-B2F23DA021F4}" dt="2023-02-15T18:01:40.844" v="3396" actId="21"/>
          <ac:spMkLst>
            <pc:docMk/>
            <pc:sldMk cId="2008052753" sldId="280"/>
            <ac:spMk id="32" creationId="{B1849D07-5404-B71B-80DD-142473319769}"/>
          </ac:spMkLst>
        </pc:spChg>
        <pc:spChg chg="mod">
          <ac:chgData name="Fabio Spaziani" userId="a4266648-d70e-4ec6-841a-7ce1e10c6416" providerId="ADAL" clId="{35D6393A-1DC7-4052-A6B6-B2F23DA021F4}" dt="2023-02-15T17:49:28.108" v="3125"/>
          <ac:spMkLst>
            <pc:docMk/>
            <pc:sldMk cId="2008052753" sldId="280"/>
            <ac:spMk id="34" creationId="{7E9B6A12-2C1E-45DB-FC0B-0523E4FB5265}"/>
          </ac:spMkLst>
        </pc:spChg>
        <pc:spChg chg="mod">
          <ac:chgData name="Fabio Spaziani" userId="a4266648-d70e-4ec6-841a-7ce1e10c6416" providerId="ADAL" clId="{35D6393A-1DC7-4052-A6B6-B2F23DA021F4}" dt="2023-02-15T18:03:34.534" v="3457" actId="21"/>
          <ac:spMkLst>
            <pc:docMk/>
            <pc:sldMk cId="2008052753" sldId="280"/>
            <ac:spMk id="36" creationId="{5EADEDB9-B7F3-3D0B-AF46-602A4D351E6A}"/>
          </ac:spMkLst>
        </pc:spChg>
        <pc:spChg chg="mod">
          <ac:chgData name="Fabio Spaziani" userId="a4266648-d70e-4ec6-841a-7ce1e10c6416" providerId="ADAL" clId="{35D6393A-1DC7-4052-A6B6-B2F23DA021F4}" dt="2023-02-15T17:49:30.929" v="3127"/>
          <ac:spMkLst>
            <pc:docMk/>
            <pc:sldMk cId="2008052753" sldId="280"/>
            <ac:spMk id="38" creationId="{5CA28916-B6E9-85F2-2992-D994107D6BD0}"/>
          </ac:spMkLst>
        </pc:spChg>
        <pc:spChg chg="mod">
          <ac:chgData name="Fabio Spaziani" userId="a4266648-d70e-4ec6-841a-7ce1e10c6416" providerId="ADAL" clId="{35D6393A-1DC7-4052-A6B6-B2F23DA021F4}" dt="2023-02-15T18:02:19.744" v="3404" actId="21"/>
          <ac:spMkLst>
            <pc:docMk/>
            <pc:sldMk cId="2008052753" sldId="280"/>
            <ac:spMk id="40" creationId="{495C3A52-8042-F813-380E-67F2845890C0}"/>
          </ac:spMkLst>
        </pc:spChg>
        <pc:spChg chg="add mod or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41" creationId="{BA2DBD57-0502-19B8-991C-D88989BCE488}"/>
          </ac:spMkLst>
        </pc:spChg>
        <pc:spChg chg="add mod or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42" creationId="{D7E6FF8C-EAEC-7932-DA53-7ABE5FECC9DC}"/>
          </ac:spMkLst>
        </pc:spChg>
        <pc:spChg chg="add del mod">
          <ac:chgData name="Fabio Spaziani" userId="a4266648-d70e-4ec6-841a-7ce1e10c6416" providerId="ADAL" clId="{35D6393A-1DC7-4052-A6B6-B2F23DA021F4}" dt="2023-02-15T17:53:44.475" v="3210" actId="478"/>
          <ac:spMkLst>
            <pc:docMk/>
            <pc:sldMk cId="2008052753" sldId="280"/>
            <ac:spMk id="43" creationId="{3262E0D0-A0D0-D833-2B39-E1EBBB32B376}"/>
          </ac:spMkLst>
        </pc:spChg>
        <pc:spChg chg="add del mod">
          <ac:chgData name="Fabio Spaziani" userId="a4266648-d70e-4ec6-841a-7ce1e10c6416" providerId="ADAL" clId="{35D6393A-1DC7-4052-A6B6-B2F23DA021F4}" dt="2023-02-15T17:55:34.878" v="3230" actId="478"/>
          <ac:spMkLst>
            <pc:docMk/>
            <pc:sldMk cId="2008052753" sldId="280"/>
            <ac:spMk id="44" creationId="{B4F29875-6791-3936-817F-3BBCD3E47B2A}"/>
          </ac:spMkLst>
        </pc:spChg>
        <pc:spChg chg="add del mod ord">
          <ac:chgData name="Fabio Spaziani" userId="a4266648-d70e-4ec6-841a-7ce1e10c6416" providerId="ADAL" clId="{35D6393A-1DC7-4052-A6B6-B2F23DA021F4}" dt="2023-02-15T17:55:45.461" v="3234" actId="478"/>
          <ac:spMkLst>
            <pc:docMk/>
            <pc:sldMk cId="2008052753" sldId="280"/>
            <ac:spMk id="45" creationId="{78EFAE7E-6ADE-61DA-C446-50174D6450F3}"/>
          </ac:spMkLst>
        </pc:spChg>
        <pc:spChg chg="add del mod">
          <ac:chgData name="Fabio Spaziani" userId="a4266648-d70e-4ec6-841a-7ce1e10c6416" providerId="ADAL" clId="{35D6393A-1DC7-4052-A6B6-B2F23DA021F4}" dt="2023-02-15T17:55:44.215" v="3233" actId="478"/>
          <ac:spMkLst>
            <pc:docMk/>
            <pc:sldMk cId="2008052753" sldId="280"/>
            <ac:spMk id="46" creationId="{C7593799-A6DB-81BA-29DD-F394334665A8}"/>
          </ac:spMkLst>
        </pc:spChg>
        <pc:spChg chg="add mod or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47" creationId="{2E2442AB-E76A-20AE-CD0A-170557F802E9}"/>
          </ac:spMkLst>
        </pc:spChg>
        <pc:spChg chg="add mod ord topLvl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48" creationId="{3EB112C4-3C06-707A-94D1-9C62144F6BB2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51" creationId="{21E59549-3E12-44F3-2707-E076BCA1C188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53" creationId="{227E08DF-DECE-F38D-25DB-B45ED87B9619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55" creationId="{4618B51D-1E72-15AD-AE22-53142814995D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57" creationId="{611A9403-650D-9DA4-F34D-470CE42D25CC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59" creationId="{65756BFD-71F2-20B3-33E4-BE2CFAD62B26}"/>
          </ac:spMkLst>
        </pc:spChg>
        <pc:spChg chg="mod">
          <ac:chgData name="Fabio Spaziani" userId="a4266648-d70e-4ec6-841a-7ce1e10c6416" providerId="ADAL" clId="{35D6393A-1DC7-4052-A6B6-B2F23DA021F4}" dt="2023-03-01T20:49:03.083" v="7725" actId="165"/>
          <ac:spMkLst>
            <pc:docMk/>
            <pc:sldMk cId="2008052753" sldId="280"/>
            <ac:spMk id="61" creationId="{5B0916BB-E7FC-1EF7-3324-6E80FEA0BD3A}"/>
          </ac:spMkLst>
        </pc:spChg>
        <pc:grpChg chg="add del mod">
          <ac:chgData name="Fabio Spaziani" userId="a4266648-d70e-4ec6-841a-7ce1e10c6416" providerId="ADAL" clId="{35D6393A-1DC7-4052-A6B6-B2F23DA021F4}" dt="2023-02-15T17:59:43.737" v="3361" actId="165"/>
          <ac:grpSpMkLst>
            <pc:docMk/>
            <pc:sldMk cId="2008052753" sldId="280"/>
            <ac:grpSpMk id="28" creationId="{A98903CE-0E39-ED90-BB31-E5466D77724C}"/>
          </ac:grpSpMkLst>
        </pc:grpChg>
        <pc:grpChg chg="add del mod">
          <ac:chgData name="Fabio Spaziani" userId="a4266648-d70e-4ec6-841a-7ce1e10c6416" providerId="ADAL" clId="{35D6393A-1DC7-4052-A6B6-B2F23DA021F4}" dt="2023-02-15T18:01:44.854" v="3398" actId="478"/>
          <ac:grpSpMkLst>
            <pc:docMk/>
            <pc:sldMk cId="2008052753" sldId="280"/>
            <ac:grpSpMk id="29" creationId="{CB9246AB-B6EC-599C-EA56-4425AFEF718D}"/>
          </ac:grpSpMkLst>
        </pc:grpChg>
        <pc:grpChg chg="add del mod">
          <ac:chgData name="Fabio Spaziani" userId="a4266648-d70e-4ec6-841a-7ce1e10c6416" providerId="ADAL" clId="{35D6393A-1DC7-4052-A6B6-B2F23DA021F4}" dt="2023-02-15T18:03:48.065" v="3461" actId="478"/>
          <ac:grpSpMkLst>
            <pc:docMk/>
            <pc:sldMk cId="2008052753" sldId="280"/>
            <ac:grpSpMk id="33" creationId="{8D531C64-8CF0-5977-1FCB-91E34626CB50}"/>
          </ac:grpSpMkLst>
        </pc:grpChg>
        <pc:grpChg chg="add del mod">
          <ac:chgData name="Fabio Spaziani" userId="a4266648-d70e-4ec6-841a-7ce1e10c6416" providerId="ADAL" clId="{35D6393A-1DC7-4052-A6B6-B2F23DA021F4}" dt="2023-02-15T18:02:42.480" v="3422" actId="478"/>
          <ac:grpSpMkLst>
            <pc:docMk/>
            <pc:sldMk cId="2008052753" sldId="280"/>
            <ac:grpSpMk id="37" creationId="{87B86058-9594-40F3-F585-189D18B5A8DD}"/>
          </ac:grpSpMkLst>
        </pc:grpChg>
        <pc:grpChg chg="add mod topLvl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49" creationId="{E4936720-278C-CEAE-996F-F58F25824F07}"/>
          </ac:grpSpMkLst>
        </pc:grpChg>
        <pc:grpChg chg="add mod topLvl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50" creationId="{B8F80EA7-13AC-C767-3452-997AF4BA47FD}"/>
          </ac:grpSpMkLst>
        </pc:grpChg>
        <pc:grpChg chg="add mod topLvl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54" creationId="{5EC82253-5984-135A-05CC-7E56ED7637A3}"/>
          </ac:grpSpMkLst>
        </pc:grpChg>
        <pc:grpChg chg="add mod topLvl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58" creationId="{AE7F8ECD-6508-9CE5-CA01-57380AFDECAA}"/>
          </ac:grpSpMkLst>
        </pc:grpChg>
        <pc:grpChg chg="add del mod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62" creationId="{8950EEFD-EACF-FEA4-EA71-847B6ACC67FE}"/>
          </ac:grpSpMkLst>
        </pc:grpChg>
        <pc:grpChg chg="add del mod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63" creationId="{8A13EA72-5212-BEED-E475-C8404EC8A149}"/>
          </ac:grpSpMkLst>
        </pc:grpChg>
        <pc:grpChg chg="add del mod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64" creationId="{5CE7A875-A2CD-60A0-37BD-3E46F54AD356}"/>
          </ac:grpSpMkLst>
        </pc:grpChg>
        <pc:grpChg chg="add del mod">
          <ac:chgData name="Fabio Spaziani" userId="a4266648-d70e-4ec6-841a-7ce1e10c6416" providerId="ADAL" clId="{35D6393A-1DC7-4052-A6B6-B2F23DA021F4}" dt="2023-03-01T20:49:03.083" v="7725" actId="165"/>
          <ac:grpSpMkLst>
            <pc:docMk/>
            <pc:sldMk cId="2008052753" sldId="280"/>
            <ac:grpSpMk id="65" creationId="{885B8A1F-77CE-A558-0D5D-30BB1601E5F0}"/>
          </ac:grpSpMkLst>
        </pc:grpChg>
        <pc:picChg chg="add mod">
          <ac:chgData name="Fabio Spaziani" userId="a4266648-d70e-4ec6-841a-7ce1e10c6416" providerId="ADAL" clId="{35D6393A-1DC7-4052-A6B6-B2F23DA021F4}" dt="2023-03-01T08:11:59.476" v="7405"/>
          <ac:picMkLst>
            <pc:docMk/>
            <pc:sldMk cId="2008052753" sldId="280"/>
            <ac:picMk id="9" creationId="{5EAB434D-81A8-2C02-A166-22BF4856FCE1}"/>
          </ac:picMkLst>
        </pc:picChg>
        <pc:picChg chg="add del mod">
          <ac:chgData name="Fabio Spaziani" userId="a4266648-d70e-4ec6-841a-7ce1e10c6416" providerId="ADAL" clId="{35D6393A-1DC7-4052-A6B6-B2F23DA021F4}" dt="2023-02-15T17:43:58.585" v="3027" actId="478"/>
          <ac:picMkLst>
            <pc:docMk/>
            <pc:sldMk cId="2008052753" sldId="280"/>
            <ac:picMk id="10" creationId="{D2CFA08E-F3F1-5035-FF0F-6B4752D88C8A}"/>
          </ac:picMkLst>
        </pc:picChg>
        <pc:picChg chg="add del mod">
          <ac:chgData name="Fabio Spaziani" userId="a4266648-d70e-4ec6-841a-7ce1e10c6416" providerId="ADAL" clId="{35D6393A-1DC7-4052-A6B6-B2F23DA021F4}" dt="2023-02-15T17:50:21.845" v="3152" actId="21"/>
          <ac:picMkLst>
            <pc:docMk/>
            <pc:sldMk cId="2008052753" sldId="280"/>
            <ac:picMk id="11" creationId="{9D5B339D-76AC-9398-3A48-38F5DCA2E674}"/>
          </ac:picMkLst>
        </pc:picChg>
        <pc:picChg chg="add del mod">
          <ac:chgData name="Fabio Spaziani" userId="a4266648-d70e-4ec6-841a-7ce1e10c6416" providerId="ADAL" clId="{35D6393A-1DC7-4052-A6B6-B2F23DA021F4}" dt="2023-02-15T17:43:40.928" v="3024" actId="478"/>
          <ac:picMkLst>
            <pc:docMk/>
            <pc:sldMk cId="2008052753" sldId="280"/>
            <ac:picMk id="12" creationId="{2E65E259-2452-AB93-BFC4-25329C30E2A2}"/>
          </ac:picMkLst>
        </pc:picChg>
        <pc:picChg chg="add del mod">
          <ac:chgData name="Fabio Spaziani" userId="a4266648-d70e-4ec6-841a-7ce1e10c6416" providerId="ADAL" clId="{35D6393A-1DC7-4052-A6B6-B2F23DA021F4}" dt="2023-02-15T17:44:17.875" v="3032" actId="478"/>
          <ac:picMkLst>
            <pc:docMk/>
            <pc:sldMk cId="2008052753" sldId="280"/>
            <ac:picMk id="14" creationId="{3EC123CC-6390-4BF8-F847-F7E745B11F65}"/>
          </ac:picMkLst>
        </pc:picChg>
        <pc:picChg chg="add del mod">
          <ac:chgData name="Fabio Spaziani" userId="a4266648-d70e-4ec6-841a-7ce1e10c6416" providerId="ADAL" clId="{35D6393A-1DC7-4052-A6B6-B2F23DA021F4}" dt="2023-02-15T17:49:50.323" v="3132" actId="21"/>
          <ac:picMkLst>
            <pc:docMk/>
            <pc:sldMk cId="2008052753" sldId="280"/>
            <ac:picMk id="15" creationId="{19776E8A-7AE2-15C1-6F33-E006AB77D604}"/>
          </ac:picMkLst>
        </pc:picChg>
        <pc:picChg chg="add del mod">
          <ac:chgData name="Fabio Spaziani" userId="a4266648-d70e-4ec6-841a-7ce1e10c6416" providerId="ADAL" clId="{35D6393A-1DC7-4052-A6B6-B2F23DA021F4}" dt="2023-02-15T18:09:09.208" v="4143" actId="408"/>
          <ac:picMkLst>
            <pc:docMk/>
            <pc:sldMk cId="2008052753" sldId="280"/>
            <ac:picMk id="16" creationId="{C81FB9F4-D6B0-6750-52C6-F7AB17F068C4}"/>
          </ac:picMkLst>
        </pc:picChg>
        <pc:picChg chg="add mod topLvl">
          <ac:chgData name="Fabio Spaziani" userId="a4266648-d70e-4ec6-841a-7ce1e10c6416" providerId="ADAL" clId="{35D6393A-1DC7-4052-A6B6-B2F23DA021F4}" dt="2023-03-01T20:49:03.083" v="7725" actId="165"/>
          <ac:picMkLst>
            <pc:docMk/>
            <pc:sldMk cId="2008052753" sldId="280"/>
            <ac:picMk id="19" creationId="{E74F3A37-8D37-3493-400A-E04BE00F193E}"/>
          </ac:picMkLst>
        </pc:picChg>
        <pc:picChg chg="add del mod">
          <ac:chgData name="Fabio Spaziani" userId="a4266648-d70e-4ec6-841a-7ce1e10c6416" providerId="ADAL" clId="{35D6393A-1DC7-4052-A6B6-B2F23DA021F4}" dt="2023-02-15T17:50:08.164" v="3138" actId="21"/>
          <ac:picMkLst>
            <pc:docMk/>
            <pc:sldMk cId="2008052753" sldId="280"/>
            <ac:picMk id="23" creationId="{36D3784C-37D7-1592-F669-DC506C4D3E5D}"/>
          </ac:picMkLst>
        </pc:picChg>
        <pc:picChg chg="del mod">
          <ac:chgData name="Fabio Spaziani" userId="a4266648-d70e-4ec6-841a-7ce1e10c6416" providerId="ADAL" clId="{35D6393A-1DC7-4052-A6B6-B2F23DA021F4}" dt="2023-02-15T18:01:28.971" v="3393" actId="21"/>
          <ac:picMkLst>
            <pc:docMk/>
            <pc:sldMk cId="2008052753" sldId="280"/>
            <ac:picMk id="31" creationId="{7D4DB32E-AB8F-9B9F-42FE-E5BAB0A4910F}"/>
          </ac:picMkLst>
        </pc:picChg>
        <pc:picChg chg="del mod">
          <ac:chgData name="Fabio Spaziani" userId="a4266648-d70e-4ec6-841a-7ce1e10c6416" providerId="ADAL" clId="{35D6393A-1DC7-4052-A6B6-B2F23DA021F4}" dt="2023-02-15T18:03:39.291" v="3459" actId="21"/>
          <ac:picMkLst>
            <pc:docMk/>
            <pc:sldMk cId="2008052753" sldId="280"/>
            <ac:picMk id="35" creationId="{1D4F0A70-EADA-B6BC-5E19-49E8E7F19639}"/>
          </ac:picMkLst>
        </pc:picChg>
        <pc:picChg chg="del mod">
          <ac:chgData name="Fabio Spaziani" userId="a4266648-d70e-4ec6-841a-7ce1e10c6416" providerId="ADAL" clId="{35D6393A-1DC7-4052-A6B6-B2F23DA021F4}" dt="2023-02-15T18:02:28.804" v="3407" actId="21"/>
          <ac:picMkLst>
            <pc:docMk/>
            <pc:sldMk cId="2008052753" sldId="280"/>
            <ac:picMk id="39" creationId="{D80DF74C-171E-21E4-E8AB-C50599A83ADC}"/>
          </ac:picMkLst>
        </pc:picChg>
        <pc:picChg chg="mod">
          <ac:chgData name="Fabio Spaziani" userId="a4266648-d70e-4ec6-841a-7ce1e10c6416" providerId="ADAL" clId="{35D6393A-1DC7-4052-A6B6-B2F23DA021F4}" dt="2023-03-01T20:49:03.083" v="7725" actId="165"/>
          <ac:picMkLst>
            <pc:docMk/>
            <pc:sldMk cId="2008052753" sldId="280"/>
            <ac:picMk id="52" creationId="{9701069F-59A7-5A49-BC4C-79B8AC4808A0}"/>
          </ac:picMkLst>
        </pc:picChg>
        <pc:picChg chg="mod">
          <ac:chgData name="Fabio Spaziani" userId="a4266648-d70e-4ec6-841a-7ce1e10c6416" providerId="ADAL" clId="{35D6393A-1DC7-4052-A6B6-B2F23DA021F4}" dt="2023-03-01T20:49:03.083" v="7725" actId="165"/>
          <ac:picMkLst>
            <pc:docMk/>
            <pc:sldMk cId="2008052753" sldId="280"/>
            <ac:picMk id="56" creationId="{8EB1F9C0-4E2D-ADBD-7D3B-6AED149099D6}"/>
          </ac:picMkLst>
        </pc:picChg>
        <pc:picChg chg="mod">
          <ac:chgData name="Fabio Spaziani" userId="a4266648-d70e-4ec6-841a-7ce1e10c6416" providerId="ADAL" clId="{35D6393A-1DC7-4052-A6B6-B2F23DA021F4}" dt="2023-03-01T20:49:03.083" v="7725" actId="165"/>
          <ac:picMkLst>
            <pc:docMk/>
            <pc:sldMk cId="2008052753" sldId="280"/>
            <ac:picMk id="60" creationId="{D062D999-3C05-D833-819C-A8CC2A0D796C}"/>
          </ac:picMkLst>
        </pc:picChg>
      </pc:sldChg>
      <pc:sldChg chg="add del setBg">
        <pc:chgData name="Fabio Spaziani" userId="a4266648-d70e-4ec6-841a-7ce1e10c6416" providerId="ADAL" clId="{35D6393A-1DC7-4052-A6B6-B2F23DA021F4}" dt="2023-02-09T16:56:18.290" v="148"/>
        <pc:sldMkLst>
          <pc:docMk/>
          <pc:sldMk cId="525713595" sldId="281"/>
        </pc:sldMkLst>
      </pc:sldChg>
      <pc:sldChg chg="addSp delSp modSp add mod modTransition modAnim">
        <pc:chgData name="Fabio Spaziani" userId="a4266648-d70e-4ec6-841a-7ce1e10c6416" providerId="ADAL" clId="{35D6393A-1DC7-4052-A6B6-B2F23DA021F4}" dt="2023-03-01T20:29:05.536" v="7470" actId="14100"/>
        <pc:sldMkLst>
          <pc:docMk/>
          <pc:sldMk cId="2183758079" sldId="281"/>
        </pc:sldMkLst>
        <pc:spChg chg="mod">
          <ac:chgData name="Fabio Spaziani" userId="a4266648-d70e-4ec6-841a-7ce1e10c6416" providerId="ADAL" clId="{35D6393A-1DC7-4052-A6B6-B2F23DA021F4}" dt="2023-02-17T17:43:51.389" v="5659" actId="6549"/>
          <ac:spMkLst>
            <pc:docMk/>
            <pc:sldMk cId="2183758079" sldId="281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03.230" v="7406" actId="478"/>
          <ac:spMkLst>
            <pc:docMk/>
            <pc:sldMk cId="2183758079" sldId="281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2-16T15:09:16.626" v="4180" actId="478"/>
          <ac:spMkLst>
            <pc:docMk/>
            <pc:sldMk cId="2183758079" sldId="281"/>
            <ac:spMk id="8" creationId="{360E63C5-56CF-29E8-7F8D-5AFB620F15F8}"/>
          </ac:spMkLst>
        </pc:spChg>
        <pc:spChg chg="add mod">
          <ac:chgData name="Fabio Spaziani" userId="a4266648-d70e-4ec6-841a-7ce1e10c6416" providerId="ADAL" clId="{35D6393A-1DC7-4052-A6B6-B2F23DA021F4}" dt="2023-03-01T08:12:03.340" v="7407"/>
          <ac:spMkLst>
            <pc:docMk/>
            <pc:sldMk cId="2183758079" sldId="281"/>
            <ac:spMk id="11" creationId="{8BD18713-7385-CD92-286E-38ADD1C493CF}"/>
          </ac:spMkLst>
        </pc:spChg>
        <pc:spChg chg="add mod">
          <ac:chgData name="Fabio Spaziani" userId="a4266648-d70e-4ec6-841a-7ce1e10c6416" providerId="ADAL" clId="{35D6393A-1DC7-4052-A6B6-B2F23DA021F4}" dt="2023-02-16T15:20:13.377" v="4338" actId="404"/>
          <ac:spMkLst>
            <pc:docMk/>
            <pc:sldMk cId="2183758079" sldId="281"/>
            <ac:spMk id="13" creationId="{23FFB37E-F661-1EF2-7F3E-AC7525037059}"/>
          </ac:spMkLst>
        </pc:spChg>
        <pc:spChg chg="add del mod">
          <ac:chgData name="Fabio Spaziani" userId="a4266648-d70e-4ec6-841a-7ce1e10c6416" providerId="ADAL" clId="{35D6393A-1DC7-4052-A6B6-B2F23DA021F4}" dt="2023-02-16T15:21:04.905" v="4362" actId="478"/>
          <ac:spMkLst>
            <pc:docMk/>
            <pc:sldMk cId="2183758079" sldId="281"/>
            <ac:spMk id="14" creationId="{3F963378-F579-BC93-E507-28515D01668A}"/>
          </ac:spMkLst>
        </pc:spChg>
        <pc:spChg chg="add mod ord">
          <ac:chgData name="Fabio Spaziani" userId="a4266648-d70e-4ec6-841a-7ce1e10c6416" providerId="ADAL" clId="{35D6393A-1DC7-4052-A6B6-B2F23DA021F4}" dt="2023-02-16T15:22:05.382" v="4375" actId="171"/>
          <ac:spMkLst>
            <pc:docMk/>
            <pc:sldMk cId="2183758079" sldId="281"/>
            <ac:spMk id="19" creationId="{589A6739-94F8-DCCA-A97E-B9CF282815C9}"/>
          </ac:spMkLst>
        </pc:spChg>
        <pc:spChg chg="add del mod">
          <ac:chgData name="Fabio Spaziani" userId="a4266648-d70e-4ec6-841a-7ce1e10c6416" providerId="ADAL" clId="{35D6393A-1DC7-4052-A6B6-B2F23DA021F4}" dt="2023-02-16T15:20:24.501" v="4342" actId="478"/>
          <ac:spMkLst>
            <pc:docMk/>
            <pc:sldMk cId="2183758079" sldId="281"/>
            <ac:spMk id="23" creationId="{F9686E7D-4EBB-6B05-90B0-E6080A68C7B8}"/>
          </ac:spMkLst>
        </pc:spChg>
        <pc:spChg chg="mod topLvl">
          <ac:chgData name="Fabio Spaziani" userId="a4266648-d70e-4ec6-841a-7ce1e10c6416" providerId="ADAL" clId="{35D6393A-1DC7-4052-A6B6-B2F23DA021F4}" dt="2023-02-17T17:33:41.054" v="5605" actId="164"/>
          <ac:spMkLst>
            <pc:docMk/>
            <pc:sldMk cId="2183758079" sldId="281"/>
            <ac:spMk id="28" creationId="{DA121D3C-B1BD-D574-AA06-9727C82B6AE6}"/>
          </ac:spMkLst>
        </pc:spChg>
        <pc:spChg chg="mod">
          <ac:chgData name="Fabio Spaziani" userId="a4266648-d70e-4ec6-841a-7ce1e10c6416" providerId="ADAL" clId="{35D6393A-1DC7-4052-A6B6-B2F23DA021F4}" dt="2023-02-16T15:23:16.434" v="4433" actId="165"/>
          <ac:spMkLst>
            <pc:docMk/>
            <pc:sldMk cId="2183758079" sldId="281"/>
            <ac:spMk id="29" creationId="{5693FA60-5A15-8222-94FA-F52A15AA34BA}"/>
          </ac:spMkLst>
        </pc:spChg>
        <pc:spChg chg="add mod ord">
          <ac:chgData name="Fabio Spaziani" userId="a4266648-d70e-4ec6-841a-7ce1e10c6416" providerId="ADAL" clId="{35D6393A-1DC7-4052-A6B6-B2F23DA021F4}" dt="2023-02-17T17:34:11.576" v="5609" actId="164"/>
          <ac:spMkLst>
            <pc:docMk/>
            <pc:sldMk cId="2183758079" sldId="281"/>
            <ac:spMk id="33" creationId="{927FA8B8-9A56-96C3-FE5F-A7428DBA7099}"/>
          </ac:spMkLst>
        </pc:spChg>
        <pc:spChg chg="add mod ord">
          <ac:chgData name="Fabio Spaziani" userId="a4266648-d70e-4ec6-841a-7ce1e10c6416" providerId="ADAL" clId="{35D6393A-1DC7-4052-A6B6-B2F23DA021F4}" dt="2023-02-17T17:34:25.819" v="5612" actId="164"/>
          <ac:spMkLst>
            <pc:docMk/>
            <pc:sldMk cId="2183758079" sldId="281"/>
            <ac:spMk id="34" creationId="{6A73A66F-DACD-693D-EFFE-DB7A1470EF22}"/>
          </ac:spMkLst>
        </pc:spChg>
        <pc:spChg chg="add del mod">
          <ac:chgData name="Fabio Spaziani" userId="a4266648-d70e-4ec6-841a-7ce1e10c6416" providerId="ADAL" clId="{35D6393A-1DC7-4052-A6B6-B2F23DA021F4}" dt="2023-02-16T15:26:50.073" v="4524" actId="478"/>
          <ac:spMkLst>
            <pc:docMk/>
            <pc:sldMk cId="2183758079" sldId="281"/>
            <ac:spMk id="35" creationId="{D4091A15-B6C4-6EDA-9FBD-F473C15FC7EB}"/>
          </ac:spMkLst>
        </pc:spChg>
        <pc:spChg chg="add del mod">
          <ac:chgData name="Fabio Spaziani" userId="a4266648-d70e-4ec6-841a-7ce1e10c6416" providerId="ADAL" clId="{35D6393A-1DC7-4052-A6B6-B2F23DA021F4}" dt="2023-02-16T15:26:49.776" v="4523" actId="478"/>
          <ac:spMkLst>
            <pc:docMk/>
            <pc:sldMk cId="2183758079" sldId="281"/>
            <ac:spMk id="36" creationId="{CC4F9B06-1F22-435A-AB59-C6019F8ACBC5}"/>
          </ac:spMkLst>
        </pc:spChg>
        <pc:spChg chg="add del mod">
          <ac:chgData name="Fabio Spaziani" userId="a4266648-d70e-4ec6-841a-7ce1e10c6416" providerId="ADAL" clId="{35D6393A-1DC7-4052-A6B6-B2F23DA021F4}" dt="2023-02-16T15:26:49.363" v="4522" actId="478"/>
          <ac:spMkLst>
            <pc:docMk/>
            <pc:sldMk cId="2183758079" sldId="281"/>
            <ac:spMk id="37" creationId="{9B23D04D-E3B3-A5B8-216B-C5F52BA28231}"/>
          </ac:spMkLst>
        </pc:spChg>
        <pc:spChg chg="add del mod">
          <ac:chgData name="Fabio Spaziani" userId="a4266648-d70e-4ec6-841a-7ce1e10c6416" providerId="ADAL" clId="{35D6393A-1DC7-4052-A6B6-B2F23DA021F4}" dt="2023-02-16T15:26:53.401" v="4526" actId="478"/>
          <ac:spMkLst>
            <pc:docMk/>
            <pc:sldMk cId="2183758079" sldId="281"/>
            <ac:spMk id="38" creationId="{FEEB2BD0-EDDF-1B8A-0A3D-83E216898DE7}"/>
          </ac:spMkLst>
        </pc:spChg>
        <pc:spChg chg="add mod">
          <ac:chgData name="Fabio Spaziani" userId="a4266648-d70e-4ec6-841a-7ce1e10c6416" providerId="ADAL" clId="{35D6393A-1DC7-4052-A6B6-B2F23DA021F4}" dt="2023-02-17T17:34:11.576" v="5609" actId="164"/>
          <ac:spMkLst>
            <pc:docMk/>
            <pc:sldMk cId="2183758079" sldId="281"/>
            <ac:spMk id="39" creationId="{29280561-A5F5-2392-7390-C01CC1098FF5}"/>
          </ac:spMkLst>
        </pc:spChg>
        <pc:spChg chg="add mod">
          <ac:chgData name="Fabio Spaziani" userId="a4266648-d70e-4ec6-841a-7ce1e10c6416" providerId="ADAL" clId="{35D6393A-1DC7-4052-A6B6-B2F23DA021F4}" dt="2023-02-17T17:34:11.576" v="5609" actId="164"/>
          <ac:spMkLst>
            <pc:docMk/>
            <pc:sldMk cId="2183758079" sldId="281"/>
            <ac:spMk id="40" creationId="{ACFA8C01-3AEB-DC3E-52BD-299F8DA89FA7}"/>
          </ac:spMkLst>
        </pc:spChg>
        <pc:spChg chg="add mod">
          <ac:chgData name="Fabio Spaziani" userId="a4266648-d70e-4ec6-841a-7ce1e10c6416" providerId="ADAL" clId="{35D6393A-1DC7-4052-A6B6-B2F23DA021F4}" dt="2023-02-17T17:34:11.576" v="5609" actId="164"/>
          <ac:spMkLst>
            <pc:docMk/>
            <pc:sldMk cId="2183758079" sldId="281"/>
            <ac:spMk id="41" creationId="{7654E8B3-5557-D87A-F85B-825938080DE7}"/>
          </ac:spMkLst>
        </pc:spChg>
        <pc:spChg chg="add mod">
          <ac:chgData name="Fabio Spaziani" userId="a4266648-d70e-4ec6-841a-7ce1e10c6416" providerId="ADAL" clId="{35D6393A-1DC7-4052-A6B6-B2F23DA021F4}" dt="2023-02-17T17:34:11.576" v="5609" actId="164"/>
          <ac:spMkLst>
            <pc:docMk/>
            <pc:sldMk cId="2183758079" sldId="281"/>
            <ac:spMk id="42" creationId="{A874ECFA-A787-FEED-C292-A3C6C1320A79}"/>
          </ac:spMkLst>
        </pc:spChg>
        <pc:spChg chg="add mod">
          <ac:chgData name="Fabio Spaziani" userId="a4266648-d70e-4ec6-841a-7ce1e10c6416" providerId="ADAL" clId="{35D6393A-1DC7-4052-A6B6-B2F23DA021F4}" dt="2023-02-17T17:34:25.819" v="5612" actId="164"/>
          <ac:spMkLst>
            <pc:docMk/>
            <pc:sldMk cId="2183758079" sldId="281"/>
            <ac:spMk id="43" creationId="{C37B5B10-FBBF-7A88-A810-44EEFDEEED87}"/>
          </ac:spMkLst>
        </pc:spChg>
        <pc:spChg chg="add mod">
          <ac:chgData name="Fabio Spaziani" userId="a4266648-d70e-4ec6-841a-7ce1e10c6416" providerId="ADAL" clId="{35D6393A-1DC7-4052-A6B6-B2F23DA021F4}" dt="2023-02-17T17:34:25.819" v="5612" actId="164"/>
          <ac:spMkLst>
            <pc:docMk/>
            <pc:sldMk cId="2183758079" sldId="281"/>
            <ac:spMk id="44" creationId="{54BCD8D5-E7CF-E3EA-DBF2-F20382C8CAF0}"/>
          </ac:spMkLst>
        </pc:spChg>
        <pc:spChg chg="add mod">
          <ac:chgData name="Fabio Spaziani" userId="a4266648-d70e-4ec6-841a-7ce1e10c6416" providerId="ADAL" clId="{35D6393A-1DC7-4052-A6B6-B2F23DA021F4}" dt="2023-03-01T20:29:05.536" v="7470" actId="14100"/>
          <ac:spMkLst>
            <pc:docMk/>
            <pc:sldMk cId="2183758079" sldId="281"/>
            <ac:spMk id="45" creationId="{04296B5B-EE6C-31C4-E512-D26A60CBDD6D}"/>
          </ac:spMkLst>
        </pc:spChg>
        <pc:grpChg chg="add mod">
          <ac:chgData name="Fabio Spaziani" userId="a4266648-d70e-4ec6-841a-7ce1e10c6416" providerId="ADAL" clId="{35D6393A-1DC7-4052-A6B6-B2F23DA021F4}" dt="2023-02-17T17:33:41.054" v="5605" actId="164"/>
          <ac:grpSpMkLst>
            <pc:docMk/>
            <pc:sldMk cId="2183758079" sldId="281"/>
            <ac:grpSpMk id="8" creationId="{4E25BCCD-2347-99E8-C4AB-FF609D73E226}"/>
          </ac:grpSpMkLst>
        </pc:grpChg>
        <pc:grpChg chg="add mod ord">
          <ac:chgData name="Fabio Spaziani" userId="a4266648-d70e-4ec6-841a-7ce1e10c6416" providerId="ADAL" clId="{35D6393A-1DC7-4052-A6B6-B2F23DA021F4}" dt="2023-02-17T17:34:17.705" v="5611" actId="167"/>
          <ac:grpSpMkLst>
            <pc:docMk/>
            <pc:sldMk cId="2183758079" sldId="281"/>
            <ac:grpSpMk id="9" creationId="{75A91DB7-142D-D71F-1180-9DF150E19330}"/>
          </ac:grpSpMkLst>
        </pc:grpChg>
        <pc:grpChg chg="add mod ord">
          <ac:chgData name="Fabio Spaziani" userId="a4266648-d70e-4ec6-841a-7ce1e10c6416" providerId="ADAL" clId="{35D6393A-1DC7-4052-A6B6-B2F23DA021F4}" dt="2023-02-17T17:34:27.358" v="5613" actId="167"/>
          <ac:grpSpMkLst>
            <pc:docMk/>
            <pc:sldMk cId="2183758079" sldId="281"/>
            <ac:grpSpMk id="10" creationId="{870590E7-FAF3-029F-30F2-234B3F675D79}"/>
          </ac:grpSpMkLst>
        </pc:grpChg>
        <pc:grpChg chg="add mod">
          <ac:chgData name="Fabio Spaziani" userId="a4266648-d70e-4ec6-841a-7ce1e10c6416" providerId="ADAL" clId="{35D6393A-1DC7-4052-A6B6-B2F23DA021F4}" dt="2023-02-16T15:18:49.416" v="4265" actId="164"/>
          <ac:grpSpMkLst>
            <pc:docMk/>
            <pc:sldMk cId="2183758079" sldId="281"/>
            <ac:grpSpMk id="17" creationId="{51E0BD2A-6248-2C3C-6258-2A7CBEEAF80B}"/>
          </ac:grpSpMkLst>
        </pc:grpChg>
        <pc:grpChg chg="add mod">
          <ac:chgData name="Fabio Spaziani" userId="a4266648-d70e-4ec6-841a-7ce1e10c6416" providerId="ADAL" clId="{35D6393A-1DC7-4052-A6B6-B2F23DA021F4}" dt="2023-02-16T15:20:22.031" v="4340" actId="164"/>
          <ac:grpSpMkLst>
            <pc:docMk/>
            <pc:sldMk cId="2183758079" sldId="281"/>
            <ac:grpSpMk id="22" creationId="{CE9E75F6-2EA6-5D0C-A6E8-0A8E8D8B56E4}"/>
          </ac:grpSpMkLst>
        </pc:grpChg>
        <pc:grpChg chg="add mod">
          <ac:chgData name="Fabio Spaziani" userId="a4266648-d70e-4ec6-841a-7ce1e10c6416" providerId="ADAL" clId="{35D6393A-1DC7-4052-A6B6-B2F23DA021F4}" dt="2023-02-16T15:21:23.459" v="4365" actId="1076"/>
          <ac:grpSpMkLst>
            <pc:docMk/>
            <pc:sldMk cId="2183758079" sldId="281"/>
            <ac:grpSpMk id="25" creationId="{8B31557A-2BC0-6E94-0530-C32C89209D12}"/>
          </ac:grpSpMkLst>
        </pc:grpChg>
        <pc:grpChg chg="add del mod ord">
          <ac:chgData name="Fabio Spaziani" userId="a4266648-d70e-4ec6-841a-7ce1e10c6416" providerId="ADAL" clId="{35D6393A-1DC7-4052-A6B6-B2F23DA021F4}" dt="2023-02-16T15:23:16.434" v="4433" actId="165"/>
          <ac:grpSpMkLst>
            <pc:docMk/>
            <pc:sldMk cId="2183758079" sldId="281"/>
            <ac:grpSpMk id="26" creationId="{D0556F32-D673-0F82-331F-EA3BA91B4C29}"/>
          </ac:grpSpMkLst>
        </pc:grpChg>
        <pc:grpChg chg="mod ord topLvl">
          <ac:chgData name="Fabio Spaziani" userId="a4266648-d70e-4ec6-841a-7ce1e10c6416" providerId="ADAL" clId="{35D6393A-1DC7-4052-A6B6-B2F23DA021F4}" dt="2023-02-17T17:33:41.054" v="5605" actId="164"/>
          <ac:grpSpMkLst>
            <pc:docMk/>
            <pc:sldMk cId="2183758079" sldId="281"/>
            <ac:grpSpMk id="27" creationId="{6EF1DBBF-EBB8-6692-FB62-047C7D69ACBF}"/>
          </ac:grpSpMkLst>
        </pc:grpChg>
        <pc:grpChg chg="del mod">
          <ac:chgData name="Fabio Spaziani" userId="a4266648-d70e-4ec6-841a-7ce1e10c6416" providerId="ADAL" clId="{35D6393A-1DC7-4052-A6B6-B2F23DA021F4}" dt="2023-02-16T15:20:38.471" v="4347" actId="478"/>
          <ac:grpSpMkLst>
            <pc:docMk/>
            <pc:sldMk cId="2183758079" sldId="281"/>
            <ac:grpSpMk id="30" creationId="{C346CD88-3047-55AB-E09C-1C9C73CFBDD1}"/>
          </ac:grpSpMkLst>
        </pc:grpChg>
        <pc:picChg chg="add del mod">
          <ac:chgData name="Fabio Spaziani" userId="a4266648-d70e-4ec6-841a-7ce1e10c6416" providerId="ADAL" clId="{35D6393A-1DC7-4052-A6B6-B2F23DA021F4}" dt="2023-02-16T15:20:29.014" v="4345" actId="21"/>
          <ac:picMkLst>
            <pc:docMk/>
            <pc:sldMk cId="2183758079" sldId="281"/>
            <ac:picMk id="10" creationId="{2BA46DC6-2738-621F-35B3-2B5157E5B047}"/>
          </ac:picMkLst>
        </pc:picChg>
        <pc:picChg chg="add mod">
          <ac:chgData name="Fabio Spaziani" userId="a4266648-d70e-4ec6-841a-7ce1e10c6416" providerId="ADAL" clId="{35D6393A-1DC7-4052-A6B6-B2F23DA021F4}" dt="2023-02-16T15:18:03.006" v="4258" actId="164"/>
          <ac:picMkLst>
            <pc:docMk/>
            <pc:sldMk cId="2183758079" sldId="281"/>
            <ac:picMk id="12" creationId="{A6F876E6-2802-5512-83C4-1ADDAD6FA467}"/>
          </ac:picMkLst>
        </pc:picChg>
        <pc:picChg chg="add mod">
          <ac:chgData name="Fabio Spaziani" userId="a4266648-d70e-4ec6-841a-7ce1e10c6416" providerId="ADAL" clId="{35D6393A-1DC7-4052-A6B6-B2F23DA021F4}" dt="2023-03-01T08:12:03.340" v="7407"/>
          <ac:picMkLst>
            <pc:docMk/>
            <pc:sldMk cId="2183758079" sldId="281"/>
            <ac:picMk id="14" creationId="{4505AEF7-F462-0BBF-B22B-966C5CDEA865}"/>
          </ac:picMkLst>
        </pc:picChg>
        <pc:picChg chg="add mod">
          <ac:chgData name="Fabio Spaziani" userId="a4266648-d70e-4ec6-841a-7ce1e10c6416" providerId="ADAL" clId="{35D6393A-1DC7-4052-A6B6-B2F23DA021F4}" dt="2023-02-16T15:18:03.006" v="4258" actId="164"/>
          <ac:picMkLst>
            <pc:docMk/>
            <pc:sldMk cId="2183758079" sldId="281"/>
            <ac:picMk id="16" creationId="{D66BF9F4-7986-3971-6A77-CCCC76DAB56F}"/>
          </ac:picMkLst>
        </pc:picChg>
        <pc:picChg chg="mod">
          <ac:chgData name="Fabio Spaziani" userId="a4266648-d70e-4ec6-841a-7ce1e10c6416" providerId="ADAL" clId="{35D6393A-1DC7-4052-A6B6-B2F23DA021F4}" dt="2023-02-16T15:23:16.434" v="4433" actId="165"/>
          <ac:picMkLst>
            <pc:docMk/>
            <pc:sldMk cId="2183758079" sldId="281"/>
            <ac:picMk id="31" creationId="{17293F82-0243-C9C0-5FA6-9C083E55DF0C}"/>
          </ac:picMkLst>
        </pc:picChg>
        <pc:picChg chg="del mod">
          <ac:chgData name="Fabio Spaziani" userId="a4266648-d70e-4ec6-841a-7ce1e10c6416" providerId="ADAL" clId="{35D6393A-1DC7-4052-A6B6-B2F23DA021F4}" dt="2023-02-16T15:20:38.471" v="4347" actId="478"/>
          <ac:picMkLst>
            <pc:docMk/>
            <pc:sldMk cId="2183758079" sldId="281"/>
            <ac:picMk id="32" creationId="{8045A0DE-5093-48A5-FABE-95C7AA7D6E0F}"/>
          </ac:picMkLst>
        </pc:picChg>
        <pc:picChg chg="add mod">
          <ac:chgData name="Fabio Spaziani" userId="a4266648-d70e-4ec6-841a-7ce1e10c6416" providerId="ADAL" clId="{35D6393A-1DC7-4052-A6B6-B2F23DA021F4}" dt="2023-02-16T15:34:41.583" v="4767" actId="1076"/>
          <ac:picMkLst>
            <pc:docMk/>
            <pc:sldMk cId="2183758079" sldId="281"/>
            <ac:picMk id="46" creationId="{FB5ED841-E03B-DEC2-1983-4FD2C3362970}"/>
          </ac:picMkLst>
        </pc:picChg>
        <pc:cxnChg chg="mod">
          <ac:chgData name="Fabio Spaziani" userId="a4266648-d70e-4ec6-841a-7ce1e10c6416" providerId="ADAL" clId="{35D6393A-1DC7-4052-A6B6-B2F23DA021F4}" dt="2023-02-17T17:33:44.419" v="5607" actId="1076"/>
          <ac:cxnSpMkLst>
            <pc:docMk/>
            <pc:sldMk cId="2183758079" sldId="281"/>
            <ac:cxnSpMk id="18" creationId="{1B55939F-90BD-4426-B95B-A0314720D5D9}"/>
          </ac:cxnSpMkLst>
        </pc:cxnChg>
      </pc:sldChg>
      <pc:sldChg chg="add del">
        <pc:chgData name="Fabio Spaziani" userId="a4266648-d70e-4ec6-841a-7ce1e10c6416" providerId="ADAL" clId="{35D6393A-1DC7-4052-A6B6-B2F23DA021F4}" dt="2023-02-09T16:54:40.243" v="47"/>
        <pc:sldMkLst>
          <pc:docMk/>
          <pc:sldMk cId="2752066455" sldId="281"/>
        </pc:sldMkLst>
      </pc:sldChg>
      <pc:sldChg chg="new del">
        <pc:chgData name="Fabio Spaziani" userId="a4266648-d70e-4ec6-841a-7ce1e10c6416" providerId="ADAL" clId="{35D6393A-1DC7-4052-A6B6-B2F23DA021F4}" dt="2023-02-09T16:56:40.555" v="152" actId="2696"/>
        <pc:sldMkLst>
          <pc:docMk/>
          <pc:sldMk cId="3028685980" sldId="281"/>
        </pc:sldMkLst>
      </pc:sldChg>
      <pc:sldChg chg="addSp modSp add del mod">
        <pc:chgData name="Fabio Spaziani" userId="a4266648-d70e-4ec6-841a-7ce1e10c6416" providerId="ADAL" clId="{35D6393A-1DC7-4052-A6B6-B2F23DA021F4}" dt="2023-02-14T17:18:51.421" v="648" actId="2696"/>
        <pc:sldMkLst>
          <pc:docMk/>
          <pc:sldMk cId="1806134242" sldId="282"/>
        </pc:sldMkLst>
        <pc:spChg chg="mod">
          <ac:chgData name="Fabio Spaziani" userId="a4266648-d70e-4ec6-841a-7ce1e10c6416" providerId="ADAL" clId="{35D6393A-1DC7-4052-A6B6-B2F23DA021F4}" dt="2023-02-09T16:58:11.271" v="220" actId="20577"/>
          <ac:spMkLst>
            <pc:docMk/>
            <pc:sldMk cId="1806134242" sldId="282"/>
            <ac:spMk id="2" creationId="{6B39B6B1-6345-7DA8-2BDF-A76D94798DFB}"/>
          </ac:spMkLst>
        </pc:spChg>
        <pc:spChg chg="add mod">
          <ac:chgData name="Fabio Spaziani" userId="a4266648-d70e-4ec6-841a-7ce1e10c6416" providerId="ADAL" clId="{35D6393A-1DC7-4052-A6B6-B2F23DA021F4}" dt="2023-02-09T17:03:34.128" v="254"/>
          <ac:spMkLst>
            <pc:docMk/>
            <pc:sldMk cId="1806134242" sldId="282"/>
            <ac:spMk id="8" creationId="{3C45D6A2-CC98-AD8C-8AC1-A25522F4BA57}"/>
          </ac:spMkLst>
        </pc:spChg>
      </pc:sldChg>
      <pc:sldChg chg="add del setBg">
        <pc:chgData name="Fabio Spaziani" userId="a4266648-d70e-4ec6-841a-7ce1e10c6416" providerId="ADAL" clId="{35D6393A-1DC7-4052-A6B6-B2F23DA021F4}" dt="2023-02-09T16:56:17.863" v="147"/>
        <pc:sldMkLst>
          <pc:docMk/>
          <pc:sldMk cId="2552327368" sldId="282"/>
        </pc:sldMkLst>
      </pc:sldChg>
      <pc:sldChg chg="modSp add del mod">
        <pc:chgData name="Fabio Spaziani" userId="a4266648-d70e-4ec6-841a-7ce1e10c6416" providerId="ADAL" clId="{35D6393A-1DC7-4052-A6B6-B2F23DA021F4}" dt="2023-02-09T17:04:38.436" v="293" actId="47"/>
        <pc:sldMkLst>
          <pc:docMk/>
          <pc:sldMk cId="721719163" sldId="283"/>
        </pc:sldMkLst>
        <pc:spChg chg="mod">
          <ac:chgData name="Fabio Spaziani" userId="a4266648-d70e-4ec6-841a-7ce1e10c6416" providerId="ADAL" clId="{35D6393A-1DC7-4052-A6B6-B2F23DA021F4}" dt="2023-02-09T16:58:25.016" v="235" actId="20577"/>
          <ac:spMkLst>
            <pc:docMk/>
            <pc:sldMk cId="721719163" sldId="283"/>
            <ac:spMk id="2" creationId="{6B39B6B1-6345-7DA8-2BDF-A76D94798DFB}"/>
          </ac:spMkLst>
        </pc:spChg>
      </pc:sldChg>
      <pc:sldChg chg="add del setBg">
        <pc:chgData name="Fabio Spaziani" userId="a4266648-d70e-4ec6-841a-7ce1e10c6416" providerId="ADAL" clId="{35D6393A-1DC7-4052-A6B6-B2F23DA021F4}" dt="2023-02-09T16:56:17.625" v="146"/>
        <pc:sldMkLst>
          <pc:docMk/>
          <pc:sldMk cId="2578755067" sldId="283"/>
        </pc:sldMkLst>
      </pc:sldChg>
      <pc:sldChg chg="add del setBg">
        <pc:chgData name="Fabio Spaziani" userId="a4266648-d70e-4ec6-841a-7ce1e10c6416" providerId="ADAL" clId="{35D6393A-1DC7-4052-A6B6-B2F23DA021F4}" dt="2023-02-09T16:56:17.383" v="145"/>
        <pc:sldMkLst>
          <pc:docMk/>
          <pc:sldMk cId="2584020197" sldId="284"/>
        </pc:sldMkLst>
      </pc:sldChg>
      <pc:sldChg chg="addSp delSp modSp add mod ord modTransition modAnim">
        <pc:chgData name="Fabio Spaziani" userId="a4266648-d70e-4ec6-841a-7ce1e10c6416" providerId="ADAL" clId="{35D6393A-1DC7-4052-A6B6-B2F23DA021F4}" dt="2023-03-01T08:11:28.738" v="7387"/>
        <pc:sldMkLst>
          <pc:docMk/>
          <pc:sldMk cId="3650376273" sldId="284"/>
        </pc:sldMkLst>
        <pc:spChg chg="mod">
          <ac:chgData name="Fabio Spaziani" userId="a4266648-d70e-4ec6-841a-7ce1e10c6416" providerId="ADAL" clId="{35D6393A-1DC7-4052-A6B6-B2F23DA021F4}" dt="2023-02-17T18:25:40.228" v="6621" actId="20577"/>
          <ac:spMkLst>
            <pc:docMk/>
            <pc:sldMk cId="3650376273" sldId="284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28.620" v="7386" actId="478"/>
          <ac:spMkLst>
            <pc:docMk/>
            <pc:sldMk cId="3650376273" sldId="284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2-14T17:56:46.896" v="1411" actId="478"/>
          <ac:spMkLst>
            <pc:docMk/>
            <pc:sldMk cId="3650376273" sldId="284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3-01T08:11:28.738" v="7387"/>
          <ac:spMkLst>
            <pc:docMk/>
            <pc:sldMk cId="3650376273" sldId="284"/>
            <ac:spMk id="9" creationId="{B9FF98B7-FAE9-CF72-D55C-07FDAFCA5939}"/>
          </ac:spMkLst>
        </pc:spChg>
        <pc:spChg chg="add del mod">
          <ac:chgData name="Fabio Spaziani" userId="a4266648-d70e-4ec6-841a-7ce1e10c6416" providerId="ADAL" clId="{35D6393A-1DC7-4052-A6B6-B2F23DA021F4}" dt="2023-02-14T18:06:40.177" v="1516" actId="478"/>
          <ac:spMkLst>
            <pc:docMk/>
            <pc:sldMk cId="3650376273" sldId="284"/>
            <ac:spMk id="11" creationId="{1B9B673C-E6AA-5556-C03E-B41ED244AFE5}"/>
          </ac:spMkLst>
        </pc:spChg>
        <pc:spChg chg="add del mod">
          <ac:chgData name="Fabio Spaziani" userId="a4266648-d70e-4ec6-841a-7ce1e10c6416" providerId="ADAL" clId="{35D6393A-1DC7-4052-A6B6-B2F23DA021F4}" dt="2023-02-14T17:57:37.722" v="1428" actId="478"/>
          <ac:spMkLst>
            <pc:docMk/>
            <pc:sldMk cId="3650376273" sldId="284"/>
            <ac:spMk id="12" creationId="{C13AE1F3-3ABD-5478-BBF6-7D702DA616B7}"/>
          </ac:spMkLst>
        </pc:spChg>
        <pc:spChg chg="add del mod">
          <ac:chgData name="Fabio Spaziani" userId="a4266648-d70e-4ec6-841a-7ce1e10c6416" providerId="ADAL" clId="{35D6393A-1DC7-4052-A6B6-B2F23DA021F4}" dt="2023-02-17T18:25:09.827" v="6600" actId="1076"/>
          <ac:spMkLst>
            <pc:docMk/>
            <pc:sldMk cId="3650376273" sldId="284"/>
            <ac:spMk id="15" creationId="{1D7ED6AB-5EDD-C781-E70E-BCDFA1C34D18}"/>
          </ac:spMkLst>
        </pc:spChg>
        <pc:picChg chg="mod">
          <ac:chgData name="Fabio Spaziani" userId="a4266648-d70e-4ec6-841a-7ce1e10c6416" providerId="ADAL" clId="{35D6393A-1DC7-4052-A6B6-B2F23DA021F4}" dt="2023-02-15T17:22:21.045" v="2963" actId="1076"/>
          <ac:picMkLst>
            <pc:docMk/>
            <pc:sldMk cId="3650376273" sldId="284"/>
            <ac:picMk id="4" creationId="{05A16995-5610-4D23-D07F-832F3283F966}"/>
          </ac:picMkLst>
        </pc:picChg>
        <pc:picChg chg="add mod">
          <ac:chgData name="Fabio Spaziani" userId="a4266648-d70e-4ec6-841a-7ce1e10c6416" providerId="ADAL" clId="{35D6393A-1DC7-4052-A6B6-B2F23DA021F4}" dt="2023-02-17T18:25:01.083" v="6597" actId="14100"/>
          <ac:picMkLst>
            <pc:docMk/>
            <pc:sldMk cId="3650376273" sldId="284"/>
            <ac:picMk id="8" creationId="{DA3326C3-050E-8DCF-F61C-FEC7EBB6F45D}"/>
          </ac:picMkLst>
        </pc:picChg>
        <pc:picChg chg="add mod">
          <ac:chgData name="Fabio Spaziani" userId="a4266648-d70e-4ec6-841a-7ce1e10c6416" providerId="ADAL" clId="{35D6393A-1DC7-4052-A6B6-B2F23DA021F4}" dt="2023-02-17T18:23:13.737" v="6586" actId="1076"/>
          <ac:picMkLst>
            <pc:docMk/>
            <pc:sldMk cId="3650376273" sldId="284"/>
            <ac:picMk id="10" creationId="{9498E3C2-A3A4-626B-6BFD-78725DB04B92}"/>
          </ac:picMkLst>
        </pc:picChg>
        <pc:picChg chg="add mod">
          <ac:chgData name="Fabio Spaziani" userId="a4266648-d70e-4ec6-841a-7ce1e10c6416" providerId="ADAL" clId="{35D6393A-1DC7-4052-A6B6-B2F23DA021F4}" dt="2023-02-17T18:23:31.475" v="6589" actId="12788"/>
          <ac:picMkLst>
            <pc:docMk/>
            <pc:sldMk cId="3650376273" sldId="284"/>
            <ac:picMk id="11" creationId="{5C2D6F43-DB0A-6385-DD4B-72FBF91E70E9}"/>
          </ac:picMkLst>
        </pc:picChg>
        <pc:picChg chg="add mod">
          <ac:chgData name="Fabio Spaziani" userId="a4266648-d70e-4ec6-841a-7ce1e10c6416" providerId="ADAL" clId="{35D6393A-1DC7-4052-A6B6-B2F23DA021F4}" dt="2023-03-01T08:11:28.738" v="7387"/>
          <ac:picMkLst>
            <pc:docMk/>
            <pc:sldMk cId="3650376273" sldId="284"/>
            <ac:picMk id="12" creationId="{1B2C5201-EB13-3829-C6F1-1E28168510A4}"/>
          </ac:picMkLst>
        </pc:picChg>
        <pc:picChg chg="add del mod">
          <ac:chgData name="Fabio Spaziani" userId="a4266648-d70e-4ec6-841a-7ce1e10c6416" providerId="ADAL" clId="{35D6393A-1DC7-4052-A6B6-B2F23DA021F4}" dt="2023-02-14T18:07:26.364" v="1520" actId="22"/>
          <ac:picMkLst>
            <pc:docMk/>
            <pc:sldMk cId="3650376273" sldId="284"/>
            <ac:picMk id="14" creationId="{D240157F-56F5-D680-EE72-2C3AE1BDC65D}"/>
          </ac:picMkLst>
        </pc:picChg>
        <pc:picChg chg="add del mod">
          <ac:chgData name="Fabio Spaziani" userId="a4266648-d70e-4ec6-841a-7ce1e10c6416" providerId="ADAL" clId="{35D6393A-1DC7-4052-A6B6-B2F23DA021F4}" dt="2023-02-17T18:25:05.803" v="6599" actId="1076"/>
          <ac:picMkLst>
            <pc:docMk/>
            <pc:sldMk cId="3650376273" sldId="284"/>
            <ac:picMk id="2050" creationId="{D5F010C0-B682-AE25-03DF-3A4A13692EF6}"/>
          </ac:picMkLst>
        </pc:picChg>
        <pc:picChg chg="add del mod">
          <ac:chgData name="Fabio Spaziani" userId="a4266648-d70e-4ec6-841a-7ce1e10c6416" providerId="ADAL" clId="{35D6393A-1DC7-4052-A6B6-B2F23DA021F4}" dt="2023-02-17T18:22:36.819" v="6577" actId="478"/>
          <ac:picMkLst>
            <pc:docMk/>
            <pc:sldMk cId="3650376273" sldId="284"/>
            <ac:picMk id="2052" creationId="{E510C417-01F4-29FA-F823-B10E7F5C200A}"/>
          </ac:picMkLst>
        </pc:picChg>
        <pc:picChg chg="add del mod">
          <ac:chgData name="Fabio Spaziani" userId="a4266648-d70e-4ec6-841a-7ce1e10c6416" providerId="ADAL" clId="{35D6393A-1DC7-4052-A6B6-B2F23DA021F4}" dt="2023-02-17T18:22:35.853" v="6576" actId="478"/>
          <ac:picMkLst>
            <pc:docMk/>
            <pc:sldMk cId="3650376273" sldId="284"/>
            <ac:picMk id="2054" creationId="{548C8F54-8D22-2478-FE78-57A30E9C7665}"/>
          </ac:picMkLst>
        </pc:picChg>
        <pc:picChg chg="add mod">
          <ac:chgData name="Fabio Spaziani" userId="a4266648-d70e-4ec6-841a-7ce1e10c6416" providerId="ADAL" clId="{35D6393A-1DC7-4052-A6B6-B2F23DA021F4}" dt="2023-02-17T18:23:31.475" v="6589" actId="12788"/>
          <ac:picMkLst>
            <pc:docMk/>
            <pc:sldMk cId="3650376273" sldId="284"/>
            <ac:picMk id="3074" creationId="{E6462F41-EB56-EE02-B31B-64DDB26500FA}"/>
          </ac:picMkLst>
        </pc:picChg>
      </pc:sldChg>
      <pc:sldChg chg="addSp delSp modSp add mod modTransition modAnim modShow">
        <pc:chgData name="Fabio Spaziani" userId="a4266648-d70e-4ec6-841a-7ce1e10c6416" providerId="ADAL" clId="{35D6393A-1DC7-4052-A6B6-B2F23DA021F4}" dt="2023-03-02T18:01:04.429" v="8047" actId="729"/>
        <pc:sldMkLst>
          <pc:docMk/>
          <pc:sldMk cId="2209569572" sldId="285"/>
        </pc:sldMkLst>
        <pc:spChg chg="mod">
          <ac:chgData name="Fabio Spaziani" userId="a4266648-d70e-4ec6-841a-7ce1e10c6416" providerId="ADAL" clId="{35D6393A-1DC7-4052-A6B6-B2F23DA021F4}" dt="2023-02-17T17:43:55.793" v="5663" actId="20577"/>
          <ac:spMkLst>
            <pc:docMk/>
            <pc:sldMk cId="2209569572" sldId="285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06.435" v="7408" actId="478"/>
          <ac:spMkLst>
            <pc:docMk/>
            <pc:sldMk cId="2209569572" sldId="285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2-16T15:34:47.749" v="4768" actId="478"/>
          <ac:spMkLst>
            <pc:docMk/>
            <pc:sldMk cId="2209569572" sldId="285"/>
            <ac:spMk id="8" creationId="{B9BB531A-5404-0E2C-50EB-AF7EBED4ACE3}"/>
          </ac:spMkLst>
        </pc:spChg>
        <pc:spChg chg="add mod">
          <ac:chgData name="Fabio Spaziani" userId="a4266648-d70e-4ec6-841a-7ce1e10c6416" providerId="ADAL" clId="{35D6393A-1DC7-4052-A6B6-B2F23DA021F4}" dt="2023-03-01T08:12:06.540" v="7409"/>
          <ac:spMkLst>
            <pc:docMk/>
            <pc:sldMk cId="2209569572" sldId="285"/>
            <ac:spMk id="9" creationId="{7F1E6B60-84E0-8E8E-B330-6C51C9883D0A}"/>
          </ac:spMkLst>
        </pc:spChg>
        <pc:spChg chg="add mod">
          <ac:chgData name="Fabio Spaziani" userId="a4266648-d70e-4ec6-841a-7ce1e10c6416" providerId="ADAL" clId="{35D6393A-1DC7-4052-A6B6-B2F23DA021F4}" dt="2023-02-17T17:32:09.189" v="5593" actId="164"/>
          <ac:spMkLst>
            <pc:docMk/>
            <pc:sldMk cId="2209569572" sldId="285"/>
            <ac:spMk id="40" creationId="{779C1BD2-6DE9-9979-420A-68DCB52A0766}"/>
          </ac:spMkLst>
        </pc:spChg>
        <pc:spChg chg="add mod">
          <ac:chgData name="Fabio Spaziani" userId="a4266648-d70e-4ec6-841a-7ce1e10c6416" providerId="ADAL" clId="{35D6393A-1DC7-4052-A6B6-B2F23DA021F4}" dt="2023-02-17T17:31:54.247" v="5590" actId="164"/>
          <ac:spMkLst>
            <pc:docMk/>
            <pc:sldMk cId="2209569572" sldId="285"/>
            <ac:spMk id="41" creationId="{6784E852-0CEC-E3ED-A572-D0432A59377A}"/>
          </ac:spMkLst>
        </pc:spChg>
        <pc:spChg chg="add mod">
          <ac:chgData name="Fabio Spaziani" userId="a4266648-d70e-4ec6-841a-7ce1e10c6416" providerId="ADAL" clId="{35D6393A-1DC7-4052-A6B6-B2F23DA021F4}" dt="2023-02-17T17:31:49.629" v="5589" actId="164"/>
          <ac:spMkLst>
            <pc:docMk/>
            <pc:sldMk cId="2209569572" sldId="285"/>
            <ac:spMk id="42" creationId="{CEDB2E5C-E669-F2D0-41F1-ADC5668985AE}"/>
          </ac:spMkLst>
        </pc:spChg>
        <pc:spChg chg="add mod">
          <ac:chgData name="Fabio Spaziani" userId="a4266648-d70e-4ec6-841a-7ce1e10c6416" providerId="ADAL" clId="{35D6393A-1DC7-4052-A6B6-B2F23DA021F4}" dt="2023-02-17T17:31:45.213" v="5588" actId="164"/>
          <ac:spMkLst>
            <pc:docMk/>
            <pc:sldMk cId="2209569572" sldId="285"/>
            <ac:spMk id="43" creationId="{ABC0EB40-841C-AD20-D87C-93C71EE69B66}"/>
          </ac:spMkLst>
        </pc:spChg>
        <pc:spChg chg="add mod">
          <ac:chgData name="Fabio Spaziani" userId="a4266648-d70e-4ec6-841a-7ce1e10c6416" providerId="ADAL" clId="{35D6393A-1DC7-4052-A6B6-B2F23DA021F4}" dt="2023-02-17T17:32:04.842" v="5592" actId="164"/>
          <ac:spMkLst>
            <pc:docMk/>
            <pc:sldMk cId="2209569572" sldId="285"/>
            <ac:spMk id="44" creationId="{953795FF-28C1-4C94-3BF9-462138AF154F}"/>
          </ac:spMkLst>
        </pc:spChg>
        <pc:spChg chg="add mod">
          <ac:chgData name="Fabio Spaziani" userId="a4266648-d70e-4ec6-841a-7ce1e10c6416" providerId="ADAL" clId="{35D6393A-1DC7-4052-A6B6-B2F23DA021F4}" dt="2023-02-17T17:32:00.048" v="5591" actId="164"/>
          <ac:spMkLst>
            <pc:docMk/>
            <pc:sldMk cId="2209569572" sldId="285"/>
            <ac:spMk id="45" creationId="{7E8F188B-CA2D-D73F-7D38-87E4A3DD2174}"/>
          </ac:spMkLst>
        </pc:spChg>
        <pc:grpChg chg="add mod">
          <ac:chgData name="Fabio Spaziani" userId="a4266648-d70e-4ec6-841a-7ce1e10c6416" providerId="ADAL" clId="{35D6393A-1DC7-4052-A6B6-B2F23DA021F4}" dt="2023-02-17T17:32:09.189" v="5593" actId="164"/>
          <ac:grpSpMkLst>
            <pc:docMk/>
            <pc:sldMk cId="2209569572" sldId="285"/>
            <ac:grpSpMk id="27" creationId="{D79BEAA4-31D3-1FC2-2760-97DFF8E15005}"/>
          </ac:grpSpMkLst>
        </pc:grpChg>
        <pc:grpChg chg="add mod">
          <ac:chgData name="Fabio Spaziani" userId="a4266648-d70e-4ec6-841a-7ce1e10c6416" providerId="ADAL" clId="{35D6393A-1DC7-4052-A6B6-B2F23DA021F4}" dt="2023-02-17T17:31:54.247" v="5590" actId="164"/>
          <ac:grpSpMkLst>
            <pc:docMk/>
            <pc:sldMk cId="2209569572" sldId="285"/>
            <ac:grpSpMk id="28" creationId="{D11BB4A4-23BF-A303-E09E-A0B17361D629}"/>
          </ac:grpSpMkLst>
        </pc:grpChg>
        <pc:grpChg chg="add mod">
          <ac:chgData name="Fabio Spaziani" userId="a4266648-d70e-4ec6-841a-7ce1e10c6416" providerId="ADAL" clId="{35D6393A-1DC7-4052-A6B6-B2F23DA021F4}" dt="2023-02-17T17:32:00.048" v="5591" actId="164"/>
          <ac:grpSpMkLst>
            <pc:docMk/>
            <pc:sldMk cId="2209569572" sldId="285"/>
            <ac:grpSpMk id="31" creationId="{6489F809-3BD0-2330-2CDE-5553D8CED6A3}"/>
          </ac:grpSpMkLst>
        </pc:grpChg>
        <pc:grpChg chg="add mod">
          <ac:chgData name="Fabio Spaziani" userId="a4266648-d70e-4ec6-841a-7ce1e10c6416" providerId="ADAL" clId="{35D6393A-1DC7-4052-A6B6-B2F23DA021F4}" dt="2023-02-17T17:31:45.213" v="5588" actId="164"/>
          <ac:grpSpMkLst>
            <pc:docMk/>
            <pc:sldMk cId="2209569572" sldId="285"/>
            <ac:grpSpMk id="34" creationId="{AE5855EF-3DEB-09EC-914F-D511116700D8}"/>
          </ac:grpSpMkLst>
        </pc:grpChg>
        <pc:grpChg chg="add mod">
          <ac:chgData name="Fabio Spaziani" userId="a4266648-d70e-4ec6-841a-7ce1e10c6416" providerId="ADAL" clId="{35D6393A-1DC7-4052-A6B6-B2F23DA021F4}" dt="2023-02-17T17:31:45.213" v="5588" actId="164"/>
          <ac:grpSpMkLst>
            <pc:docMk/>
            <pc:sldMk cId="2209569572" sldId="285"/>
            <ac:grpSpMk id="47" creationId="{205878D0-1558-AAA4-7E8A-70BFB065DD16}"/>
          </ac:grpSpMkLst>
        </pc:grpChg>
        <pc:grpChg chg="add mod">
          <ac:chgData name="Fabio Spaziani" userId="a4266648-d70e-4ec6-841a-7ce1e10c6416" providerId="ADAL" clId="{35D6393A-1DC7-4052-A6B6-B2F23DA021F4}" dt="2023-02-17T17:31:49.629" v="5589" actId="164"/>
          <ac:grpSpMkLst>
            <pc:docMk/>
            <pc:sldMk cId="2209569572" sldId="285"/>
            <ac:grpSpMk id="48" creationId="{9D2B0981-D119-F20D-86B8-06230724F86F}"/>
          </ac:grpSpMkLst>
        </pc:grpChg>
        <pc:grpChg chg="add mod">
          <ac:chgData name="Fabio Spaziani" userId="a4266648-d70e-4ec6-841a-7ce1e10c6416" providerId="ADAL" clId="{35D6393A-1DC7-4052-A6B6-B2F23DA021F4}" dt="2023-02-17T17:31:54.247" v="5590" actId="164"/>
          <ac:grpSpMkLst>
            <pc:docMk/>
            <pc:sldMk cId="2209569572" sldId="285"/>
            <ac:grpSpMk id="49" creationId="{800B36FC-C394-42E2-D988-F5CCA60DAB91}"/>
          </ac:grpSpMkLst>
        </pc:grpChg>
        <pc:grpChg chg="add mod">
          <ac:chgData name="Fabio Spaziani" userId="a4266648-d70e-4ec6-841a-7ce1e10c6416" providerId="ADAL" clId="{35D6393A-1DC7-4052-A6B6-B2F23DA021F4}" dt="2023-02-17T17:32:00.048" v="5591" actId="164"/>
          <ac:grpSpMkLst>
            <pc:docMk/>
            <pc:sldMk cId="2209569572" sldId="285"/>
            <ac:grpSpMk id="50" creationId="{DDC56014-1A00-13DE-9FF1-63FC4BE71F07}"/>
          </ac:grpSpMkLst>
        </pc:grpChg>
        <pc:grpChg chg="add mod">
          <ac:chgData name="Fabio Spaziani" userId="a4266648-d70e-4ec6-841a-7ce1e10c6416" providerId="ADAL" clId="{35D6393A-1DC7-4052-A6B6-B2F23DA021F4}" dt="2023-02-17T17:32:04.842" v="5592" actId="164"/>
          <ac:grpSpMkLst>
            <pc:docMk/>
            <pc:sldMk cId="2209569572" sldId="285"/>
            <ac:grpSpMk id="51" creationId="{EBB7FBB3-DDF4-1D72-279A-892D3DF13C15}"/>
          </ac:grpSpMkLst>
        </pc:grpChg>
        <pc:grpChg chg="add mod">
          <ac:chgData name="Fabio Spaziani" userId="a4266648-d70e-4ec6-841a-7ce1e10c6416" providerId="ADAL" clId="{35D6393A-1DC7-4052-A6B6-B2F23DA021F4}" dt="2023-02-17T17:32:09.189" v="5593" actId="164"/>
          <ac:grpSpMkLst>
            <pc:docMk/>
            <pc:sldMk cId="2209569572" sldId="285"/>
            <ac:grpSpMk id="52" creationId="{95306DA6-BAE8-8DEE-5522-3C5BB0A9D9B5}"/>
          </ac:grpSpMkLst>
        </pc:grpChg>
        <pc:picChg chg="add mod">
          <ac:chgData name="Fabio Spaziani" userId="a4266648-d70e-4ec6-841a-7ce1e10c6416" providerId="ADAL" clId="{35D6393A-1DC7-4052-A6B6-B2F23DA021F4}" dt="2023-02-17T16:58:03.903" v="5053" actId="408"/>
          <ac:picMkLst>
            <pc:docMk/>
            <pc:sldMk cId="2209569572" sldId="285"/>
            <ac:picMk id="8" creationId="{B3A6B979-934E-1089-6262-D827F233BF71}"/>
          </ac:picMkLst>
        </pc:picChg>
        <pc:picChg chg="add mod">
          <ac:chgData name="Fabio Spaziani" userId="a4266648-d70e-4ec6-841a-7ce1e10c6416" providerId="ADAL" clId="{35D6393A-1DC7-4052-A6B6-B2F23DA021F4}" dt="2023-02-17T17:32:09.189" v="5593" actId="164"/>
          <ac:picMkLst>
            <pc:docMk/>
            <pc:sldMk cId="2209569572" sldId="285"/>
            <ac:picMk id="10" creationId="{C711A7B4-73BA-8946-9D59-D1621EAF9AB6}"/>
          </ac:picMkLst>
        </pc:picChg>
        <pc:picChg chg="add mod">
          <ac:chgData name="Fabio Spaziani" userId="a4266648-d70e-4ec6-841a-7ce1e10c6416" providerId="ADAL" clId="{35D6393A-1DC7-4052-A6B6-B2F23DA021F4}" dt="2023-02-17T17:32:00.048" v="5591" actId="164"/>
          <ac:picMkLst>
            <pc:docMk/>
            <pc:sldMk cId="2209569572" sldId="285"/>
            <ac:picMk id="11" creationId="{1A66512A-30CE-52AB-51A6-B8D6238905EE}"/>
          </ac:picMkLst>
        </pc:picChg>
        <pc:picChg chg="add del mod">
          <ac:chgData name="Fabio Spaziani" userId="a4266648-d70e-4ec6-841a-7ce1e10c6416" providerId="ADAL" clId="{35D6393A-1DC7-4052-A6B6-B2F23DA021F4}" dt="2023-02-17T17:01:51.572" v="5193" actId="21"/>
          <ac:picMkLst>
            <pc:docMk/>
            <pc:sldMk cId="2209569572" sldId="285"/>
            <ac:picMk id="12" creationId="{95C6607F-C294-FD71-B5E0-16F63F4A80EF}"/>
          </ac:picMkLst>
        </pc:picChg>
        <pc:picChg chg="add mod">
          <ac:chgData name="Fabio Spaziani" userId="a4266648-d70e-4ec6-841a-7ce1e10c6416" providerId="ADAL" clId="{35D6393A-1DC7-4052-A6B6-B2F23DA021F4}" dt="2023-03-01T08:12:06.540" v="7409"/>
          <ac:picMkLst>
            <pc:docMk/>
            <pc:sldMk cId="2209569572" sldId="285"/>
            <ac:picMk id="12" creationId="{BF7489BC-B35C-61F6-EFFA-10BD05CFD36F}"/>
          </ac:picMkLst>
        </pc:picChg>
        <pc:picChg chg="add mod">
          <ac:chgData name="Fabio Spaziani" userId="a4266648-d70e-4ec6-841a-7ce1e10c6416" providerId="ADAL" clId="{35D6393A-1DC7-4052-A6B6-B2F23DA021F4}" dt="2023-02-17T17:31:54.247" v="5590" actId="164"/>
          <ac:picMkLst>
            <pc:docMk/>
            <pc:sldMk cId="2209569572" sldId="285"/>
            <ac:picMk id="14" creationId="{DEE57682-CD09-B929-7FF9-7B84C203C92D}"/>
          </ac:picMkLst>
        </pc:picChg>
        <pc:picChg chg="add mod">
          <ac:chgData name="Fabio Spaziani" userId="a4266648-d70e-4ec6-841a-7ce1e10c6416" providerId="ADAL" clId="{35D6393A-1DC7-4052-A6B6-B2F23DA021F4}" dt="2023-02-17T17:32:04.842" v="5592" actId="164"/>
          <ac:picMkLst>
            <pc:docMk/>
            <pc:sldMk cId="2209569572" sldId="285"/>
            <ac:picMk id="46" creationId="{DA0DA320-2D7F-20D5-3B5D-B71631DC0D9D}"/>
          </ac:picMkLst>
        </pc:picChg>
        <pc:picChg chg="add mod">
          <ac:chgData name="Fabio Spaziani" userId="a4266648-d70e-4ec6-841a-7ce1e10c6416" providerId="ADAL" clId="{35D6393A-1DC7-4052-A6B6-B2F23DA021F4}" dt="2023-02-17T17:31:45.213" v="5588" actId="164"/>
          <ac:picMkLst>
            <pc:docMk/>
            <pc:sldMk cId="2209569572" sldId="285"/>
            <ac:picMk id="1026" creationId="{F6CFBCB0-0E3F-B2A7-664A-6D3F21CD7BC8}"/>
          </ac:picMkLst>
        </pc:picChg>
        <pc:picChg chg="add del mod">
          <ac:chgData name="Fabio Spaziani" userId="a4266648-d70e-4ec6-841a-7ce1e10c6416" providerId="ADAL" clId="{35D6393A-1DC7-4052-A6B6-B2F23DA021F4}" dt="2023-02-17T17:08:30.932" v="5279" actId="478"/>
          <ac:picMkLst>
            <pc:docMk/>
            <pc:sldMk cId="2209569572" sldId="285"/>
            <ac:picMk id="1028" creationId="{6024F299-0E9E-F2EA-AE72-B95F562F76B8}"/>
          </ac:picMkLst>
        </pc:picChg>
        <pc:picChg chg="add mod">
          <ac:chgData name="Fabio Spaziani" userId="a4266648-d70e-4ec6-841a-7ce1e10c6416" providerId="ADAL" clId="{35D6393A-1DC7-4052-A6B6-B2F23DA021F4}" dt="2023-02-17T17:31:49.629" v="5589" actId="164"/>
          <ac:picMkLst>
            <pc:docMk/>
            <pc:sldMk cId="2209569572" sldId="285"/>
            <ac:picMk id="1030" creationId="{8383704C-4595-BE29-9A62-7004C7FCE16B}"/>
          </ac:picMkLst>
        </pc:picChg>
        <pc:cxnChg chg="add mod">
          <ac:chgData name="Fabio Spaziani" userId="a4266648-d70e-4ec6-841a-7ce1e10c6416" providerId="ADAL" clId="{35D6393A-1DC7-4052-A6B6-B2F23DA021F4}" dt="2023-02-17T16:55:42.093" v="5028" actId="164"/>
          <ac:cxnSpMkLst>
            <pc:docMk/>
            <pc:sldMk cId="2209569572" sldId="285"/>
            <ac:cxnSpMk id="16" creationId="{B1F927A0-A666-A4BB-DD2E-C13B4E7E43DC}"/>
          </ac:cxnSpMkLst>
        </pc:cxnChg>
        <pc:cxnChg chg="add mod">
          <ac:chgData name="Fabio Spaziani" userId="a4266648-d70e-4ec6-841a-7ce1e10c6416" providerId="ADAL" clId="{35D6393A-1DC7-4052-A6B6-B2F23DA021F4}" dt="2023-02-17T16:55:42.093" v="5028" actId="164"/>
          <ac:cxnSpMkLst>
            <pc:docMk/>
            <pc:sldMk cId="2209569572" sldId="285"/>
            <ac:cxnSpMk id="17" creationId="{3EF8EE74-7E4F-56BD-4D84-A11F70A87921}"/>
          </ac:cxnSpMkLst>
        </pc:cxnChg>
        <pc:cxnChg chg="mod">
          <ac:chgData name="Fabio Spaziani" userId="a4266648-d70e-4ec6-841a-7ce1e10c6416" providerId="ADAL" clId="{35D6393A-1DC7-4052-A6B6-B2F23DA021F4}" dt="2023-02-17T16:55:45.612" v="5029"/>
          <ac:cxnSpMkLst>
            <pc:docMk/>
            <pc:sldMk cId="2209569572" sldId="285"/>
            <ac:cxnSpMk id="29" creationId="{7B0AD0CD-7CE1-0A21-0672-D40D1AD75331}"/>
          </ac:cxnSpMkLst>
        </pc:cxnChg>
        <pc:cxnChg chg="mod">
          <ac:chgData name="Fabio Spaziani" userId="a4266648-d70e-4ec6-841a-7ce1e10c6416" providerId="ADAL" clId="{35D6393A-1DC7-4052-A6B6-B2F23DA021F4}" dt="2023-02-17T16:55:45.612" v="5029"/>
          <ac:cxnSpMkLst>
            <pc:docMk/>
            <pc:sldMk cId="2209569572" sldId="285"/>
            <ac:cxnSpMk id="30" creationId="{364228FB-01C2-8DFA-AB16-D38ABA0AFF76}"/>
          </ac:cxnSpMkLst>
        </pc:cxnChg>
        <pc:cxnChg chg="mod">
          <ac:chgData name="Fabio Spaziani" userId="a4266648-d70e-4ec6-841a-7ce1e10c6416" providerId="ADAL" clId="{35D6393A-1DC7-4052-A6B6-B2F23DA021F4}" dt="2023-02-17T16:56:54.842" v="5041"/>
          <ac:cxnSpMkLst>
            <pc:docMk/>
            <pc:sldMk cId="2209569572" sldId="285"/>
            <ac:cxnSpMk id="32" creationId="{1FADB81F-D0AF-A02C-93E9-032A771A3452}"/>
          </ac:cxnSpMkLst>
        </pc:cxnChg>
        <pc:cxnChg chg="mod">
          <ac:chgData name="Fabio Spaziani" userId="a4266648-d70e-4ec6-841a-7ce1e10c6416" providerId="ADAL" clId="{35D6393A-1DC7-4052-A6B6-B2F23DA021F4}" dt="2023-02-17T16:56:54.842" v="5041"/>
          <ac:cxnSpMkLst>
            <pc:docMk/>
            <pc:sldMk cId="2209569572" sldId="285"/>
            <ac:cxnSpMk id="33" creationId="{BE25E3A4-2243-6079-9295-5E25FB03425C}"/>
          </ac:cxnSpMkLst>
        </pc:cxnChg>
        <pc:cxnChg chg="mod">
          <ac:chgData name="Fabio Spaziani" userId="a4266648-d70e-4ec6-841a-7ce1e10c6416" providerId="ADAL" clId="{35D6393A-1DC7-4052-A6B6-B2F23DA021F4}" dt="2023-02-17T16:56:55.412" v="5042"/>
          <ac:cxnSpMkLst>
            <pc:docMk/>
            <pc:sldMk cId="2209569572" sldId="285"/>
            <ac:cxnSpMk id="35" creationId="{B6031E9A-12A6-7EAB-2AA9-93A4D7DED6AF}"/>
          </ac:cxnSpMkLst>
        </pc:cxnChg>
        <pc:cxnChg chg="mod">
          <ac:chgData name="Fabio Spaziani" userId="a4266648-d70e-4ec6-841a-7ce1e10c6416" providerId="ADAL" clId="{35D6393A-1DC7-4052-A6B6-B2F23DA021F4}" dt="2023-02-17T16:56:55.412" v="5042"/>
          <ac:cxnSpMkLst>
            <pc:docMk/>
            <pc:sldMk cId="2209569572" sldId="285"/>
            <ac:cxnSpMk id="36" creationId="{B55AA806-0166-765F-6F25-918452E6DA33}"/>
          </ac:cxnSpMkLst>
        </pc:cxnChg>
        <pc:cxnChg chg="add mod">
          <ac:chgData name="Fabio Spaziani" userId="a4266648-d70e-4ec6-841a-7ce1e10c6416" providerId="ADAL" clId="{35D6393A-1DC7-4052-A6B6-B2F23DA021F4}" dt="2023-02-17T17:32:04.842" v="5592" actId="164"/>
          <ac:cxnSpMkLst>
            <pc:docMk/>
            <pc:sldMk cId="2209569572" sldId="285"/>
            <ac:cxnSpMk id="38" creationId="{E4BAB148-164B-03B1-DE4A-03B7A54ECFFA}"/>
          </ac:cxnSpMkLst>
        </pc:cxnChg>
        <pc:cxnChg chg="add mod">
          <ac:chgData name="Fabio Spaziani" userId="a4266648-d70e-4ec6-841a-7ce1e10c6416" providerId="ADAL" clId="{35D6393A-1DC7-4052-A6B6-B2F23DA021F4}" dt="2023-02-17T17:31:49.629" v="5589" actId="164"/>
          <ac:cxnSpMkLst>
            <pc:docMk/>
            <pc:sldMk cId="2209569572" sldId="285"/>
            <ac:cxnSpMk id="39" creationId="{E2AE8B56-4B2B-FBB3-3F45-2B6F2B4216C0}"/>
          </ac:cxnSpMkLst>
        </pc:cxnChg>
      </pc:sldChg>
      <pc:sldChg chg="addSp delSp modSp add mod modTransition">
        <pc:chgData name="Fabio Spaziani" userId="a4266648-d70e-4ec6-841a-7ce1e10c6416" providerId="ADAL" clId="{35D6393A-1DC7-4052-A6B6-B2F23DA021F4}" dt="2023-03-01T08:12:10.139" v="7411"/>
        <pc:sldMkLst>
          <pc:docMk/>
          <pc:sldMk cId="2579087493" sldId="286"/>
        </pc:sldMkLst>
        <pc:spChg chg="mod">
          <ac:chgData name="Fabio Spaziani" userId="a4266648-d70e-4ec6-841a-7ce1e10c6416" providerId="ADAL" clId="{35D6393A-1DC7-4052-A6B6-B2F23DA021F4}" dt="2023-02-09T17:03:57.445" v="269" actId="20577"/>
          <ac:spMkLst>
            <pc:docMk/>
            <pc:sldMk cId="2579087493" sldId="286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10.003" v="7410" actId="478"/>
          <ac:spMkLst>
            <pc:docMk/>
            <pc:sldMk cId="2579087493" sldId="286"/>
            <ac:spMk id="5" creationId="{30D2E0AB-3F38-C915-BFF2-22D78C4B0D9E}"/>
          </ac:spMkLst>
        </pc:spChg>
        <pc:spChg chg="add mod ord">
          <ac:chgData name="Fabio Spaziani" userId="a4266648-d70e-4ec6-841a-7ce1e10c6416" providerId="ADAL" clId="{35D6393A-1DC7-4052-A6B6-B2F23DA021F4}" dt="2023-02-15T17:19:55.031" v="2940" actId="208"/>
          <ac:spMkLst>
            <pc:docMk/>
            <pc:sldMk cId="2579087493" sldId="286"/>
            <ac:spMk id="8" creationId="{0BF79BAB-8C71-0720-CE7A-D99629FF7E23}"/>
          </ac:spMkLst>
        </pc:spChg>
        <pc:spChg chg="del">
          <ac:chgData name="Fabio Spaziani" userId="a4266648-d70e-4ec6-841a-7ce1e10c6416" providerId="ADAL" clId="{35D6393A-1DC7-4052-A6B6-B2F23DA021F4}" dt="2023-02-09T17:04:01.306" v="270" actId="478"/>
          <ac:spMkLst>
            <pc:docMk/>
            <pc:sldMk cId="2579087493" sldId="286"/>
            <ac:spMk id="8" creationId="{3C45D6A2-CC98-AD8C-8AC1-A25522F4BA57}"/>
          </ac:spMkLst>
        </pc:spChg>
        <pc:spChg chg="add mod">
          <ac:chgData name="Fabio Spaziani" userId="a4266648-d70e-4ec6-841a-7ce1e10c6416" providerId="ADAL" clId="{35D6393A-1DC7-4052-A6B6-B2F23DA021F4}" dt="2023-03-01T08:12:10.139" v="7411"/>
          <ac:spMkLst>
            <pc:docMk/>
            <pc:sldMk cId="2579087493" sldId="286"/>
            <ac:spMk id="9" creationId="{474B5F8F-70C5-A52D-02F9-7E78B3677130}"/>
          </ac:spMkLst>
        </pc:spChg>
        <pc:spChg chg="add del mod">
          <ac:chgData name="Fabio Spaziani" userId="a4266648-d70e-4ec6-841a-7ce1e10c6416" providerId="ADAL" clId="{35D6393A-1DC7-4052-A6B6-B2F23DA021F4}" dt="2023-02-15T17:18:20.457" v="2928" actId="478"/>
          <ac:spMkLst>
            <pc:docMk/>
            <pc:sldMk cId="2579087493" sldId="286"/>
            <ac:spMk id="9" creationId="{5B581C18-19A6-E7A3-051E-D38C3E88D3FC}"/>
          </ac:spMkLst>
        </pc:spChg>
        <pc:spChg chg="add del mod">
          <ac:chgData name="Fabio Spaziani" userId="a4266648-d70e-4ec6-841a-7ce1e10c6416" providerId="ADAL" clId="{35D6393A-1DC7-4052-A6B6-B2F23DA021F4}" dt="2023-02-15T17:20:28.736" v="2944" actId="11529"/>
          <ac:spMkLst>
            <pc:docMk/>
            <pc:sldMk cId="2579087493" sldId="286"/>
            <ac:spMk id="10" creationId="{9630B36E-B659-A515-A414-E23894CA2813}"/>
          </ac:spMkLst>
        </pc:spChg>
        <pc:picChg chg="add mod">
          <ac:chgData name="Fabio Spaziani" userId="a4266648-d70e-4ec6-841a-7ce1e10c6416" providerId="ADAL" clId="{35D6393A-1DC7-4052-A6B6-B2F23DA021F4}" dt="2023-03-01T08:12:10.139" v="7411"/>
          <ac:picMkLst>
            <pc:docMk/>
            <pc:sldMk cId="2579087493" sldId="286"/>
            <ac:picMk id="10" creationId="{34A4A21F-25CB-E481-3916-B0934A0C2CE6}"/>
          </ac:picMkLst>
        </pc:picChg>
        <pc:picChg chg="add mod">
          <ac:chgData name="Fabio Spaziani" userId="a4266648-d70e-4ec6-841a-7ce1e10c6416" providerId="ADAL" clId="{35D6393A-1DC7-4052-A6B6-B2F23DA021F4}" dt="2023-02-15T17:19:07.783" v="2933" actId="732"/>
          <ac:picMkLst>
            <pc:docMk/>
            <pc:sldMk cId="2579087493" sldId="286"/>
            <ac:picMk id="2050" creationId="{42DA393A-732A-87E5-2692-8C0B359E1B50}"/>
          </ac:picMkLst>
        </pc:picChg>
      </pc:sldChg>
      <pc:sldChg chg="addSp delSp modSp add mod modTransition modAnim">
        <pc:chgData name="Fabio Spaziani" userId="a4266648-d70e-4ec6-841a-7ce1e10c6416" providerId="ADAL" clId="{35D6393A-1DC7-4052-A6B6-B2F23DA021F4}" dt="2023-03-03T14:32:52.694" v="8082" actId="20577"/>
        <pc:sldMkLst>
          <pc:docMk/>
          <pc:sldMk cId="1373261158" sldId="287"/>
        </pc:sldMkLst>
        <pc:spChg chg="mod">
          <ac:chgData name="Fabio Spaziani" userId="a4266648-d70e-4ec6-841a-7ce1e10c6416" providerId="ADAL" clId="{35D6393A-1DC7-4052-A6B6-B2F23DA021F4}" dt="2023-02-27T18:31:40.320" v="7229" actId="20577"/>
          <ac:spMkLst>
            <pc:docMk/>
            <pc:sldMk cId="1373261158" sldId="287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17.788" v="7414" actId="478"/>
          <ac:spMkLst>
            <pc:docMk/>
            <pc:sldMk cId="1373261158" sldId="287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2-09T17:04:18.107" v="274"/>
          <ac:spMkLst>
            <pc:docMk/>
            <pc:sldMk cId="1373261158" sldId="287"/>
            <ac:spMk id="8" creationId="{5F02414E-3AA7-9947-00EB-3AC251E0D720}"/>
          </ac:spMkLst>
        </pc:spChg>
        <pc:spChg chg="add mod">
          <ac:chgData name="Fabio Spaziani" userId="a4266648-d70e-4ec6-841a-7ce1e10c6416" providerId="ADAL" clId="{35D6393A-1DC7-4052-A6B6-B2F23DA021F4}" dt="2023-03-01T08:12:17.927" v="7415"/>
          <ac:spMkLst>
            <pc:docMk/>
            <pc:sldMk cId="1373261158" sldId="287"/>
            <ac:spMk id="8" creationId="{8EC388E1-B8A9-EC7F-D6C9-6BD9EF3CBAEA}"/>
          </ac:spMkLst>
        </pc:spChg>
        <pc:spChg chg="del">
          <ac:chgData name="Fabio Spaziani" userId="a4266648-d70e-4ec6-841a-7ce1e10c6416" providerId="ADAL" clId="{35D6393A-1DC7-4052-A6B6-B2F23DA021F4}" dt="2023-02-09T17:04:19.053" v="275" actId="478"/>
          <ac:spMkLst>
            <pc:docMk/>
            <pc:sldMk cId="1373261158" sldId="287"/>
            <ac:spMk id="9" creationId="{5B581C18-19A6-E7A3-051E-D38C3E88D3FC}"/>
          </ac:spMkLst>
        </pc:spChg>
        <pc:spChg chg="add del mod">
          <ac:chgData name="Fabio Spaziani" userId="a4266648-d70e-4ec6-841a-7ce1e10c6416" providerId="ADAL" clId="{35D6393A-1DC7-4052-A6B6-B2F23DA021F4}" dt="2023-02-17T17:35:18.974" v="5640" actId="478"/>
          <ac:spMkLst>
            <pc:docMk/>
            <pc:sldMk cId="1373261158" sldId="287"/>
            <ac:spMk id="10" creationId="{79450C25-CA97-BF1E-6B1A-AEE1141588E0}"/>
          </ac:spMkLst>
        </pc:spChg>
        <pc:spChg chg="add del mod">
          <ac:chgData name="Fabio Spaziani" userId="a4266648-d70e-4ec6-841a-7ce1e10c6416" providerId="ADAL" clId="{35D6393A-1DC7-4052-A6B6-B2F23DA021F4}" dt="2023-02-17T18:12:49.477" v="6453"/>
          <ac:spMkLst>
            <pc:docMk/>
            <pc:sldMk cId="1373261158" sldId="287"/>
            <ac:spMk id="12" creationId="{D264CDB6-8857-0F13-7DB5-736EDE5560DF}"/>
          </ac:spMkLst>
        </pc:spChg>
        <pc:spChg chg="add mod">
          <ac:chgData name="Fabio Spaziani" userId="a4266648-d70e-4ec6-841a-7ce1e10c6416" providerId="ADAL" clId="{35D6393A-1DC7-4052-A6B6-B2F23DA021F4}" dt="2023-02-17T18:17:14.802" v="6495" actId="207"/>
          <ac:spMkLst>
            <pc:docMk/>
            <pc:sldMk cId="1373261158" sldId="287"/>
            <ac:spMk id="14" creationId="{80B650C6-EB9D-2269-2AD5-A4B491C4B2BC}"/>
          </ac:spMkLst>
        </pc:spChg>
        <pc:spChg chg="add mod">
          <ac:chgData name="Fabio Spaziani" userId="a4266648-d70e-4ec6-841a-7ce1e10c6416" providerId="ADAL" clId="{35D6393A-1DC7-4052-A6B6-B2F23DA021F4}" dt="2023-02-17T18:17:48.302" v="6509" actId="1036"/>
          <ac:spMkLst>
            <pc:docMk/>
            <pc:sldMk cId="1373261158" sldId="287"/>
            <ac:spMk id="15" creationId="{79D9A039-6362-46F7-A625-1C2F56A355B4}"/>
          </ac:spMkLst>
        </pc:spChg>
        <pc:spChg chg="add mod">
          <ac:chgData name="Fabio Spaziani" userId="a4266648-d70e-4ec6-841a-7ce1e10c6416" providerId="ADAL" clId="{35D6393A-1DC7-4052-A6B6-B2F23DA021F4}" dt="2023-02-17T18:18:05.905" v="6517" actId="1037"/>
          <ac:spMkLst>
            <pc:docMk/>
            <pc:sldMk cId="1373261158" sldId="287"/>
            <ac:spMk id="16" creationId="{AB517AB9-988B-3343-6040-31BAFD076123}"/>
          </ac:spMkLst>
        </pc:spChg>
        <pc:spChg chg="add mod">
          <ac:chgData name="Fabio Spaziani" userId="a4266648-d70e-4ec6-841a-7ce1e10c6416" providerId="ADAL" clId="{35D6393A-1DC7-4052-A6B6-B2F23DA021F4}" dt="2023-02-17T18:18:20.699" v="6521" actId="1076"/>
          <ac:spMkLst>
            <pc:docMk/>
            <pc:sldMk cId="1373261158" sldId="287"/>
            <ac:spMk id="17" creationId="{C9C908CB-7BB3-862A-1341-B2B4C0E5E797}"/>
          </ac:spMkLst>
        </pc:spChg>
        <pc:spChg chg="add mod">
          <ac:chgData name="Fabio Spaziani" userId="a4266648-d70e-4ec6-841a-7ce1e10c6416" providerId="ADAL" clId="{35D6393A-1DC7-4052-A6B6-B2F23DA021F4}" dt="2023-02-17T18:18:34.060" v="6525" actId="1076"/>
          <ac:spMkLst>
            <pc:docMk/>
            <pc:sldMk cId="1373261158" sldId="287"/>
            <ac:spMk id="19" creationId="{449EEBD7-7EC6-CEC2-3E6A-A774BEEE7399}"/>
          </ac:spMkLst>
        </pc:spChg>
        <pc:spChg chg="add mod">
          <ac:chgData name="Fabio Spaziani" userId="a4266648-d70e-4ec6-841a-7ce1e10c6416" providerId="ADAL" clId="{35D6393A-1DC7-4052-A6B6-B2F23DA021F4}" dt="2023-02-17T18:18:43.771" v="6529" actId="20577"/>
          <ac:spMkLst>
            <pc:docMk/>
            <pc:sldMk cId="1373261158" sldId="287"/>
            <ac:spMk id="22" creationId="{55FF35C8-98DD-4166-B74D-377E6D7E17FB}"/>
          </ac:spMkLst>
        </pc:spChg>
        <pc:graphicFrameChg chg="add mod modGraphic">
          <ac:chgData name="Fabio Spaziani" userId="a4266648-d70e-4ec6-841a-7ce1e10c6416" providerId="ADAL" clId="{35D6393A-1DC7-4052-A6B6-B2F23DA021F4}" dt="2023-03-03T14:32:52.694" v="8082" actId="20577"/>
          <ac:graphicFrameMkLst>
            <pc:docMk/>
            <pc:sldMk cId="1373261158" sldId="287"/>
            <ac:graphicFrameMk id="13" creationId="{02E9C46D-8BBF-DCAF-EE0A-76936A498734}"/>
          </ac:graphicFrameMkLst>
        </pc:graphicFrameChg>
        <pc:graphicFrameChg chg="add del">
          <ac:chgData name="Fabio Spaziani" userId="a4266648-d70e-4ec6-841a-7ce1e10c6416" providerId="ADAL" clId="{35D6393A-1DC7-4052-A6B6-B2F23DA021F4}" dt="2023-02-17T18:11:13.491" v="6425" actId="26606"/>
          <ac:graphicFrameMkLst>
            <pc:docMk/>
            <pc:sldMk cId="1373261158" sldId="287"/>
            <ac:graphicFrameMk id="26" creationId="{C626F344-6C5B-FF6D-7698-11989A70EF0A}"/>
          </ac:graphicFrameMkLst>
        </pc:graphicFrameChg>
        <pc:graphicFrameChg chg="add del">
          <ac:chgData name="Fabio Spaziani" userId="a4266648-d70e-4ec6-841a-7ce1e10c6416" providerId="ADAL" clId="{35D6393A-1DC7-4052-A6B6-B2F23DA021F4}" dt="2023-02-17T18:11:14.325" v="6427" actId="26606"/>
          <ac:graphicFrameMkLst>
            <pc:docMk/>
            <pc:sldMk cId="1373261158" sldId="287"/>
            <ac:graphicFrameMk id="28" creationId="{1016CC8C-C989-DF0F-77DE-04B5484176E7}"/>
          </ac:graphicFrameMkLst>
        </pc:graphicFrameChg>
        <pc:graphicFrameChg chg="add del">
          <ac:chgData name="Fabio Spaziani" userId="a4266648-d70e-4ec6-841a-7ce1e10c6416" providerId="ADAL" clId="{35D6393A-1DC7-4052-A6B6-B2F23DA021F4}" dt="2023-02-17T18:11:15.445" v="6429" actId="26606"/>
          <ac:graphicFrameMkLst>
            <pc:docMk/>
            <pc:sldMk cId="1373261158" sldId="287"/>
            <ac:graphicFrameMk id="30" creationId="{74C6A660-E12A-DC88-D416-9D6BF08890E2}"/>
          </ac:graphicFrameMkLst>
        </pc:graphicFrameChg>
        <pc:graphicFrameChg chg="add del">
          <ac:chgData name="Fabio Spaziani" userId="a4266648-d70e-4ec6-841a-7ce1e10c6416" providerId="ADAL" clId="{35D6393A-1DC7-4052-A6B6-B2F23DA021F4}" dt="2023-02-17T18:11:19.315" v="6431" actId="26606"/>
          <ac:graphicFrameMkLst>
            <pc:docMk/>
            <pc:sldMk cId="1373261158" sldId="287"/>
            <ac:graphicFrameMk id="32" creationId="{C7942EF0-7AAE-84CE-357F-B3BB98D305C8}"/>
          </ac:graphicFrameMkLst>
        </pc:graphicFrameChg>
        <pc:picChg chg="add del mod">
          <ac:chgData name="Fabio Spaziani" userId="a4266648-d70e-4ec6-841a-7ce1e10c6416" providerId="ADAL" clId="{35D6393A-1DC7-4052-A6B6-B2F23DA021F4}" dt="2023-02-17T18:08:13.162" v="6078" actId="478"/>
          <ac:picMkLst>
            <pc:docMk/>
            <pc:sldMk cId="1373261158" sldId="287"/>
            <ac:picMk id="8" creationId="{9F83B2C1-8DEB-7209-1559-978B9158A966}"/>
          </ac:picMkLst>
        </pc:picChg>
        <pc:picChg chg="add del mod">
          <ac:chgData name="Fabio Spaziani" userId="a4266648-d70e-4ec6-841a-7ce1e10c6416" providerId="ADAL" clId="{35D6393A-1DC7-4052-A6B6-B2F23DA021F4}" dt="2023-02-17T18:08:14.530" v="6080" actId="478"/>
          <ac:picMkLst>
            <pc:docMk/>
            <pc:sldMk cId="1373261158" sldId="287"/>
            <ac:picMk id="9" creationId="{2A8AFBB3-118E-13F3-38FF-A48965B86777}"/>
          </ac:picMkLst>
        </pc:picChg>
        <pc:picChg chg="add mod">
          <ac:chgData name="Fabio Spaziani" userId="a4266648-d70e-4ec6-841a-7ce1e10c6416" providerId="ADAL" clId="{35D6393A-1DC7-4052-A6B6-B2F23DA021F4}" dt="2023-03-01T08:12:17.927" v="7415"/>
          <ac:picMkLst>
            <pc:docMk/>
            <pc:sldMk cId="1373261158" sldId="287"/>
            <ac:picMk id="9" creationId="{9C2B0369-BDEA-6560-EB35-8F56AF5FC090}"/>
          </ac:picMkLst>
        </pc:picChg>
        <pc:picChg chg="add del mod">
          <ac:chgData name="Fabio Spaziani" userId="a4266648-d70e-4ec6-841a-7ce1e10c6416" providerId="ADAL" clId="{35D6393A-1DC7-4052-A6B6-B2F23DA021F4}" dt="2023-02-17T18:08:14.129" v="6079" actId="478"/>
          <ac:picMkLst>
            <pc:docMk/>
            <pc:sldMk cId="1373261158" sldId="287"/>
            <ac:picMk id="11" creationId="{44D41F34-3C9A-CFBA-A988-B024CABC5AEF}"/>
          </ac:picMkLst>
        </pc:picChg>
        <pc:picChg chg="add mod">
          <ac:chgData name="Fabio Spaziani" userId="a4266648-d70e-4ec6-841a-7ce1e10c6416" providerId="ADAL" clId="{35D6393A-1DC7-4052-A6B6-B2F23DA021F4}" dt="2023-02-17T18:19:52.451" v="6542" actId="1076"/>
          <ac:picMkLst>
            <pc:docMk/>
            <pc:sldMk cId="1373261158" sldId="287"/>
            <ac:picMk id="23" creationId="{19B22630-6ADD-EB2A-DB96-7AAEEFF5508E}"/>
          </ac:picMkLst>
        </pc:picChg>
        <pc:picChg chg="add mod">
          <ac:chgData name="Fabio Spaziani" userId="a4266648-d70e-4ec6-841a-7ce1e10c6416" providerId="ADAL" clId="{35D6393A-1DC7-4052-A6B6-B2F23DA021F4}" dt="2023-02-17T18:20:10.181" v="6545" actId="1076"/>
          <ac:picMkLst>
            <pc:docMk/>
            <pc:sldMk cId="1373261158" sldId="287"/>
            <ac:picMk id="25" creationId="{E19CBE6E-CB28-576E-D415-4E427AF293E6}"/>
          </ac:picMkLst>
        </pc:picChg>
      </pc:sldChg>
      <pc:sldChg chg="addSp delSp modSp add mod ord modTransition modAnim modShow">
        <pc:chgData name="Fabio Spaziani" userId="a4266648-d70e-4ec6-841a-7ce1e10c6416" providerId="ADAL" clId="{35D6393A-1DC7-4052-A6B6-B2F23DA021F4}" dt="2023-03-03T14:32:18.685" v="8062" actId="729"/>
        <pc:sldMkLst>
          <pc:docMk/>
          <pc:sldMk cId="2643393646" sldId="288"/>
        </pc:sldMkLst>
        <pc:spChg chg="mod">
          <ac:chgData name="Fabio Spaziani" userId="a4266648-d70e-4ec6-841a-7ce1e10c6416" providerId="ADAL" clId="{35D6393A-1DC7-4052-A6B6-B2F23DA021F4}" dt="2023-02-15T16:17:17.454" v="1670" actId="20577"/>
          <ac:spMkLst>
            <pc:docMk/>
            <pc:sldMk cId="2643393646" sldId="288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46.238" v="7396" actId="478"/>
          <ac:spMkLst>
            <pc:docMk/>
            <pc:sldMk cId="2643393646" sldId="288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46.325" v="7397"/>
          <ac:spMkLst>
            <pc:docMk/>
            <pc:sldMk cId="2643393646" sldId="288"/>
            <ac:spMk id="8" creationId="{63908840-5B98-5483-5048-2FAD69BD4DD9}"/>
          </ac:spMkLst>
        </pc:spChg>
        <pc:spChg chg="del">
          <ac:chgData name="Fabio Spaziani" userId="a4266648-d70e-4ec6-841a-7ce1e10c6416" providerId="ADAL" clId="{35D6393A-1DC7-4052-A6B6-B2F23DA021F4}" dt="2023-02-15T16:12:35.197" v="1615" actId="478"/>
          <ac:spMkLst>
            <pc:docMk/>
            <pc:sldMk cId="2643393646" sldId="288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2-15T16:25:52.508" v="1914" actId="14100"/>
          <ac:spMkLst>
            <pc:docMk/>
            <pc:sldMk cId="2643393646" sldId="288"/>
            <ac:spMk id="9" creationId="{7504F9F8-5B9B-E17B-7118-A1A6467C4CDE}"/>
          </ac:spMkLst>
        </pc:spChg>
        <pc:spChg chg="add del mod">
          <ac:chgData name="Fabio Spaziani" userId="a4266648-d70e-4ec6-841a-7ce1e10c6416" providerId="ADAL" clId="{35D6393A-1DC7-4052-A6B6-B2F23DA021F4}" dt="2023-02-15T16:21:03.162" v="1810" actId="478"/>
          <ac:spMkLst>
            <pc:docMk/>
            <pc:sldMk cId="2643393646" sldId="288"/>
            <ac:spMk id="10" creationId="{293E5EE9-D47A-DD32-2C91-62B96D02DCD5}"/>
          </ac:spMkLst>
        </pc:spChg>
        <pc:spChg chg="add del mod">
          <ac:chgData name="Fabio Spaziani" userId="a4266648-d70e-4ec6-841a-7ce1e10c6416" providerId="ADAL" clId="{35D6393A-1DC7-4052-A6B6-B2F23DA021F4}" dt="2023-02-15T16:24:13.371" v="1894" actId="478"/>
          <ac:spMkLst>
            <pc:docMk/>
            <pc:sldMk cId="2643393646" sldId="288"/>
            <ac:spMk id="11" creationId="{2AB0AC08-E118-1239-622F-DA82F13C86A5}"/>
          </ac:spMkLst>
        </pc:spChg>
        <pc:spChg chg="add mod">
          <ac:chgData name="Fabio Spaziani" userId="a4266648-d70e-4ec6-841a-7ce1e10c6416" providerId="ADAL" clId="{35D6393A-1DC7-4052-A6B6-B2F23DA021F4}" dt="2023-02-15T16:56:07.705" v="2279" actId="164"/>
          <ac:spMkLst>
            <pc:docMk/>
            <pc:sldMk cId="2643393646" sldId="288"/>
            <ac:spMk id="12" creationId="{F3FEDB7B-B7A0-0136-FC1A-FB48F90793FC}"/>
          </ac:spMkLst>
        </pc:spChg>
        <pc:spChg chg="add mod">
          <ac:chgData name="Fabio Spaziani" userId="a4266648-d70e-4ec6-841a-7ce1e10c6416" providerId="ADAL" clId="{35D6393A-1DC7-4052-A6B6-B2F23DA021F4}" dt="2023-02-15T16:56:10.745" v="2280" actId="164"/>
          <ac:spMkLst>
            <pc:docMk/>
            <pc:sldMk cId="2643393646" sldId="288"/>
            <ac:spMk id="15" creationId="{651ACC6D-EDFF-D0B8-5E52-153AECC66BAD}"/>
          </ac:spMkLst>
        </pc:spChg>
        <pc:spChg chg="add mod">
          <ac:chgData name="Fabio Spaziani" userId="a4266648-d70e-4ec6-841a-7ce1e10c6416" providerId="ADAL" clId="{35D6393A-1DC7-4052-A6B6-B2F23DA021F4}" dt="2023-02-15T16:56:14.375" v="2281" actId="164"/>
          <ac:spMkLst>
            <pc:docMk/>
            <pc:sldMk cId="2643393646" sldId="288"/>
            <ac:spMk id="17" creationId="{F5B43412-2621-80E9-F323-66A48EE281F0}"/>
          </ac:spMkLst>
        </pc:spChg>
        <pc:grpChg chg="add mod">
          <ac:chgData name="Fabio Spaziani" userId="a4266648-d70e-4ec6-841a-7ce1e10c6416" providerId="ADAL" clId="{35D6393A-1DC7-4052-A6B6-B2F23DA021F4}" dt="2023-02-15T16:56:07.705" v="2279" actId="164"/>
          <ac:grpSpMkLst>
            <pc:docMk/>
            <pc:sldMk cId="2643393646" sldId="288"/>
            <ac:grpSpMk id="27" creationId="{8CBF34CC-4EB5-21B9-C0C2-61D0B958D57D}"/>
          </ac:grpSpMkLst>
        </pc:grpChg>
        <pc:grpChg chg="add mod">
          <ac:chgData name="Fabio Spaziani" userId="a4266648-d70e-4ec6-841a-7ce1e10c6416" providerId="ADAL" clId="{35D6393A-1DC7-4052-A6B6-B2F23DA021F4}" dt="2023-02-15T16:56:21.474" v="2282" actId="465"/>
          <ac:grpSpMkLst>
            <pc:docMk/>
            <pc:sldMk cId="2643393646" sldId="288"/>
            <ac:grpSpMk id="28" creationId="{FBC1B303-7220-6372-859A-E9E43ECDE0A6}"/>
          </ac:grpSpMkLst>
        </pc:grpChg>
        <pc:grpChg chg="add mod">
          <ac:chgData name="Fabio Spaziani" userId="a4266648-d70e-4ec6-841a-7ce1e10c6416" providerId="ADAL" clId="{35D6393A-1DC7-4052-A6B6-B2F23DA021F4}" dt="2023-02-15T16:56:14.375" v="2281" actId="164"/>
          <ac:grpSpMkLst>
            <pc:docMk/>
            <pc:sldMk cId="2643393646" sldId="288"/>
            <ac:grpSpMk id="29" creationId="{3A1B9DAA-8D4D-5859-6021-3CB0859570F5}"/>
          </ac:grpSpMkLst>
        </pc:grpChg>
        <pc:picChg chg="add mod">
          <ac:chgData name="Fabio Spaziani" userId="a4266648-d70e-4ec6-841a-7ce1e10c6416" providerId="ADAL" clId="{35D6393A-1DC7-4052-A6B6-B2F23DA021F4}" dt="2023-03-01T08:11:46.325" v="7397"/>
          <ac:picMkLst>
            <pc:docMk/>
            <pc:sldMk cId="2643393646" sldId="288"/>
            <ac:picMk id="10" creationId="{EAF8FB53-86A4-0BDC-5B3A-C5F2C79DD146}"/>
          </ac:picMkLst>
        </pc:picChg>
        <pc:picChg chg="add mod">
          <ac:chgData name="Fabio Spaziani" userId="a4266648-d70e-4ec6-841a-7ce1e10c6416" providerId="ADAL" clId="{35D6393A-1DC7-4052-A6B6-B2F23DA021F4}" dt="2023-02-15T16:56:07.705" v="2279" actId="164"/>
          <ac:picMkLst>
            <pc:docMk/>
            <pc:sldMk cId="2643393646" sldId="288"/>
            <ac:picMk id="14" creationId="{D202CCD7-D28E-6298-94AB-111F6CDCC245}"/>
          </ac:picMkLst>
        </pc:picChg>
        <pc:picChg chg="add del mod">
          <ac:chgData name="Fabio Spaziani" userId="a4266648-d70e-4ec6-841a-7ce1e10c6416" providerId="ADAL" clId="{35D6393A-1DC7-4052-A6B6-B2F23DA021F4}" dt="2023-02-15T16:28:30.856" v="1980" actId="478"/>
          <ac:picMkLst>
            <pc:docMk/>
            <pc:sldMk cId="2643393646" sldId="288"/>
            <ac:picMk id="16" creationId="{2A016766-B7C8-EEFE-8768-9E2574253FBD}"/>
          </ac:picMkLst>
        </pc:picChg>
        <pc:picChg chg="add del mod">
          <ac:chgData name="Fabio Spaziani" userId="a4266648-d70e-4ec6-841a-7ce1e10c6416" providerId="ADAL" clId="{35D6393A-1DC7-4052-A6B6-B2F23DA021F4}" dt="2023-02-15T16:31:35.633" v="2048" actId="478"/>
          <ac:picMkLst>
            <pc:docMk/>
            <pc:sldMk cId="2643393646" sldId="288"/>
            <ac:picMk id="19" creationId="{79E97388-78CE-D24A-AC0C-149106BF17CD}"/>
          </ac:picMkLst>
        </pc:picChg>
        <pc:picChg chg="add mod modCrop">
          <ac:chgData name="Fabio Spaziani" userId="a4266648-d70e-4ec6-841a-7ce1e10c6416" providerId="ADAL" clId="{35D6393A-1DC7-4052-A6B6-B2F23DA021F4}" dt="2023-02-15T16:56:10.745" v="2280" actId="164"/>
          <ac:picMkLst>
            <pc:docMk/>
            <pc:sldMk cId="2643393646" sldId="288"/>
            <ac:picMk id="23" creationId="{0B5C7552-83F0-27D9-6CB3-C7892F26403E}"/>
          </ac:picMkLst>
        </pc:picChg>
        <pc:picChg chg="add mod modCrop">
          <ac:chgData name="Fabio Spaziani" userId="a4266648-d70e-4ec6-841a-7ce1e10c6416" providerId="ADAL" clId="{35D6393A-1DC7-4052-A6B6-B2F23DA021F4}" dt="2023-02-15T16:56:14.375" v="2281" actId="164"/>
          <ac:picMkLst>
            <pc:docMk/>
            <pc:sldMk cId="2643393646" sldId="288"/>
            <ac:picMk id="26" creationId="{F542F024-3A4A-68EB-B7A7-34B4D101CA3E}"/>
          </ac:picMkLst>
        </pc:picChg>
        <pc:picChg chg="add mod">
          <ac:chgData name="Fabio Spaziani" userId="a4266648-d70e-4ec6-841a-7ce1e10c6416" providerId="ADAL" clId="{35D6393A-1DC7-4052-A6B6-B2F23DA021F4}" dt="2023-02-15T16:32:19.698" v="2053" actId="14100"/>
          <ac:picMkLst>
            <pc:docMk/>
            <pc:sldMk cId="2643393646" sldId="288"/>
            <ac:picMk id="1026" creationId="{2103F284-E30B-4F69-6FDD-D09EA379912F}"/>
          </ac:picMkLst>
        </pc:picChg>
      </pc:sldChg>
      <pc:sldChg chg="addSp delSp modSp add mod ord modTransition delAnim modAnim modShow">
        <pc:chgData name="Fabio Spaziani" userId="a4266648-d70e-4ec6-841a-7ce1e10c6416" providerId="ADAL" clId="{35D6393A-1DC7-4052-A6B6-B2F23DA021F4}" dt="2023-03-01T20:43:18.950" v="7499" actId="1076"/>
        <pc:sldMkLst>
          <pc:docMk/>
          <pc:sldMk cId="4245386048" sldId="289"/>
        </pc:sldMkLst>
        <pc:spChg chg="mod">
          <ac:chgData name="Fabio Spaziani" userId="a4266648-d70e-4ec6-841a-7ce1e10c6416" providerId="ADAL" clId="{35D6393A-1DC7-4052-A6B6-B2F23DA021F4}" dt="2023-02-15T16:13:00.691" v="1646" actId="20577"/>
          <ac:spMkLst>
            <pc:docMk/>
            <pc:sldMk cId="4245386048" sldId="289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37.267" v="7390" actId="478"/>
          <ac:spMkLst>
            <pc:docMk/>
            <pc:sldMk cId="4245386048" sldId="289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37.368" v="7391"/>
          <ac:spMkLst>
            <pc:docMk/>
            <pc:sldMk cId="4245386048" sldId="289"/>
            <ac:spMk id="8" creationId="{AEB21253-A5EA-B1F5-9EB4-E80B18093945}"/>
          </ac:spMkLst>
        </pc:spChg>
        <pc:spChg chg="del">
          <ac:chgData name="Fabio Spaziani" userId="a4266648-d70e-4ec6-841a-7ce1e10c6416" providerId="ADAL" clId="{35D6393A-1DC7-4052-A6B6-B2F23DA021F4}" dt="2023-02-15T16:16:29.277" v="1647" actId="478"/>
          <ac:spMkLst>
            <pc:docMk/>
            <pc:sldMk cId="4245386048" sldId="289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3-01T20:43:18.950" v="7499" actId="1076"/>
          <ac:spMkLst>
            <pc:docMk/>
            <pc:sldMk cId="4245386048" sldId="289"/>
            <ac:spMk id="11" creationId="{6D9AE1F8-797A-2049-2D85-82E7EFFD8828}"/>
          </ac:spMkLst>
        </pc:spChg>
        <pc:spChg chg="add mod ord">
          <ac:chgData name="Fabio Spaziani" userId="a4266648-d70e-4ec6-841a-7ce1e10c6416" providerId="ADAL" clId="{35D6393A-1DC7-4052-A6B6-B2F23DA021F4}" dt="2023-03-01T20:43:14.904" v="7498" actId="1076"/>
          <ac:spMkLst>
            <pc:docMk/>
            <pc:sldMk cId="4245386048" sldId="289"/>
            <ac:spMk id="13" creationId="{2369DD19-E779-6AAE-ED00-40C9A814060E}"/>
          </ac:spMkLst>
        </pc:spChg>
        <pc:spChg chg="add del mod ord">
          <ac:chgData name="Fabio Spaziani" userId="a4266648-d70e-4ec6-841a-7ce1e10c6416" providerId="ADAL" clId="{35D6393A-1DC7-4052-A6B6-B2F23DA021F4}" dt="2023-02-26T18:39:16.697" v="6994" actId="478"/>
          <ac:spMkLst>
            <pc:docMk/>
            <pc:sldMk cId="4245386048" sldId="289"/>
            <ac:spMk id="14" creationId="{1CA96CF8-9B83-3C6B-EB7B-E87F596CE2F2}"/>
          </ac:spMkLst>
        </pc:spChg>
        <pc:spChg chg="add del mod">
          <ac:chgData name="Fabio Spaziani" userId="a4266648-d70e-4ec6-841a-7ce1e10c6416" providerId="ADAL" clId="{35D6393A-1DC7-4052-A6B6-B2F23DA021F4}" dt="2023-02-26T18:39:24.697" v="6995" actId="478"/>
          <ac:spMkLst>
            <pc:docMk/>
            <pc:sldMk cId="4245386048" sldId="289"/>
            <ac:spMk id="17" creationId="{982E9963-4A63-62A9-B72E-277B9CC5BC05}"/>
          </ac:spMkLst>
        </pc:spChg>
        <pc:spChg chg="add mod">
          <ac:chgData name="Fabio Spaziani" userId="a4266648-d70e-4ec6-841a-7ce1e10c6416" providerId="ADAL" clId="{35D6393A-1DC7-4052-A6B6-B2F23DA021F4}" dt="2023-03-01T20:43:11.838" v="7497" actId="14100"/>
          <ac:spMkLst>
            <pc:docMk/>
            <pc:sldMk cId="4245386048" sldId="289"/>
            <ac:spMk id="19" creationId="{E1225E41-CD89-2410-5C87-9A282DE5F64D}"/>
          </ac:spMkLst>
        </pc:spChg>
        <pc:spChg chg="add mod">
          <ac:chgData name="Fabio Spaziani" userId="a4266648-d70e-4ec6-841a-7ce1e10c6416" providerId="ADAL" clId="{35D6393A-1DC7-4052-A6B6-B2F23DA021F4}" dt="2023-03-01T20:43:01.030" v="7494" actId="14100"/>
          <ac:spMkLst>
            <pc:docMk/>
            <pc:sldMk cId="4245386048" sldId="289"/>
            <ac:spMk id="22" creationId="{CFFAAEA4-5C6A-4B91-2453-F781E8B5E0D5}"/>
          </ac:spMkLst>
        </pc:spChg>
        <pc:grpChg chg="add mod ord">
          <ac:chgData name="Fabio Spaziani" userId="a4266648-d70e-4ec6-841a-7ce1e10c6416" providerId="ADAL" clId="{35D6393A-1DC7-4052-A6B6-B2F23DA021F4}" dt="2023-03-01T20:42:53.167" v="7491" actId="167"/>
          <ac:grpSpMkLst>
            <pc:docMk/>
            <pc:sldMk cId="4245386048" sldId="289"/>
            <ac:grpSpMk id="12" creationId="{B757EBC9-5DEB-D04B-3F14-2B803ABF22DD}"/>
          </ac:grpSpMkLst>
        </pc:grpChg>
        <pc:picChg chg="add mod modCrop">
          <ac:chgData name="Fabio Spaziani" userId="a4266648-d70e-4ec6-841a-7ce1e10c6416" providerId="ADAL" clId="{35D6393A-1DC7-4052-A6B6-B2F23DA021F4}" dt="2023-03-01T20:42:31.648" v="7485" actId="164"/>
          <ac:picMkLst>
            <pc:docMk/>
            <pc:sldMk cId="4245386048" sldId="289"/>
            <ac:picMk id="5" creationId="{00A094D0-D71D-5E4C-A946-9FA295005BC6}"/>
          </ac:picMkLst>
        </pc:picChg>
        <pc:picChg chg="add mod">
          <ac:chgData name="Fabio Spaziani" userId="a4266648-d70e-4ec6-841a-7ce1e10c6416" providerId="ADAL" clId="{35D6393A-1DC7-4052-A6B6-B2F23DA021F4}" dt="2023-03-01T08:11:37.368" v="7391"/>
          <ac:picMkLst>
            <pc:docMk/>
            <pc:sldMk cId="4245386048" sldId="289"/>
            <ac:picMk id="9" creationId="{5C435AFE-C11D-5634-504D-C05282D8B0BE}"/>
          </ac:picMkLst>
        </pc:picChg>
        <pc:picChg chg="add del">
          <ac:chgData name="Fabio Spaziani" userId="a4266648-d70e-4ec6-841a-7ce1e10c6416" providerId="ADAL" clId="{35D6393A-1DC7-4052-A6B6-B2F23DA021F4}" dt="2023-02-17T18:29:17.160" v="6647" actId="22"/>
          <ac:picMkLst>
            <pc:docMk/>
            <pc:sldMk cId="4245386048" sldId="289"/>
            <ac:picMk id="9" creationId="{AF09B7EF-452E-C53F-01D3-E1593495ED7A}"/>
          </ac:picMkLst>
        </pc:picChg>
        <pc:picChg chg="add mod modCrop">
          <ac:chgData name="Fabio Spaziani" userId="a4266648-d70e-4ec6-841a-7ce1e10c6416" providerId="ADAL" clId="{35D6393A-1DC7-4052-A6B6-B2F23DA021F4}" dt="2023-03-01T20:42:31.648" v="7485" actId="164"/>
          <ac:picMkLst>
            <pc:docMk/>
            <pc:sldMk cId="4245386048" sldId="289"/>
            <ac:picMk id="10" creationId="{7004DADA-D7BC-D1E2-F4BC-6B637EAC595E}"/>
          </ac:picMkLst>
        </pc:picChg>
        <pc:picChg chg="add del mod">
          <ac:chgData name="Fabio Spaziani" userId="a4266648-d70e-4ec6-841a-7ce1e10c6416" providerId="ADAL" clId="{35D6393A-1DC7-4052-A6B6-B2F23DA021F4}" dt="2023-02-15T16:55:53.607" v="2277" actId="478"/>
          <ac:picMkLst>
            <pc:docMk/>
            <pc:sldMk cId="4245386048" sldId="289"/>
            <ac:picMk id="12" creationId="{BF643B0A-A46F-35C6-F70D-423F08AC6341}"/>
          </ac:picMkLst>
        </pc:picChg>
        <pc:picChg chg="add del mod">
          <ac:chgData name="Fabio Spaziani" userId="a4266648-d70e-4ec6-841a-7ce1e10c6416" providerId="ADAL" clId="{35D6393A-1DC7-4052-A6B6-B2F23DA021F4}" dt="2023-02-15T16:55:53.607" v="2277" actId="478"/>
          <ac:picMkLst>
            <pc:docMk/>
            <pc:sldMk cId="4245386048" sldId="289"/>
            <ac:picMk id="15" creationId="{D0645C7D-ADC4-3A55-536D-C557F369E71C}"/>
          </ac:picMkLst>
        </pc:picChg>
        <pc:picChg chg="add del mod">
          <ac:chgData name="Fabio Spaziani" userId="a4266648-d70e-4ec6-841a-7ce1e10c6416" providerId="ADAL" clId="{35D6393A-1DC7-4052-A6B6-B2F23DA021F4}" dt="2023-02-15T16:55:53.607" v="2277" actId="478"/>
          <ac:picMkLst>
            <pc:docMk/>
            <pc:sldMk cId="4245386048" sldId="289"/>
            <ac:picMk id="16" creationId="{6A92331C-6A22-04B6-FC34-65614C52A747}"/>
          </ac:picMkLst>
        </pc:picChg>
      </pc:sldChg>
      <pc:sldChg chg="addSp delSp modSp add mod ord modTransition">
        <pc:chgData name="Fabio Spaziani" userId="a4266648-d70e-4ec6-841a-7ce1e10c6416" providerId="ADAL" clId="{35D6393A-1DC7-4052-A6B6-B2F23DA021F4}" dt="2023-03-01T08:11:51.876" v="7401"/>
        <pc:sldMkLst>
          <pc:docMk/>
          <pc:sldMk cId="1051732952" sldId="290"/>
        </pc:sldMkLst>
        <pc:spChg chg="mod">
          <ac:chgData name="Fabio Spaziani" userId="a4266648-d70e-4ec6-841a-7ce1e10c6416" providerId="ADAL" clId="{35D6393A-1DC7-4052-A6B6-B2F23DA021F4}" dt="2023-02-09T17:06:33.473" v="314" actId="20577"/>
          <ac:spMkLst>
            <pc:docMk/>
            <pc:sldMk cId="1051732952" sldId="290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51.776" v="7400" actId="478"/>
          <ac:spMkLst>
            <pc:docMk/>
            <pc:sldMk cId="1051732952" sldId="290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3-01T08:11:50.846" v="7399"/>
          <ac:spMkLst>
            <pc:docMk/>
            <pc:sldMk cId="1051732952" sldId="290"/>
            <ac:spMk id="8" creationId="{59D0AFC8-0919-E6BA-9AF6-F8E681A87C0E}"/>
          </ac:spMkLst>
        </pc:spChg>
        <pc:spChg chg="del">
          <ac:chgData name="Fabio Spaziani" userId="a4266648-d70e-4ec6-841a-7ce1e10c6416" providerId="ADAL" clId="{35D6393A-1DC7-4052-A6B6-B2F23DA021F4}" dt="2023-02-15T17:27:09.599" v="2990" actId="478"/>
          <ac:spMkLst>
            <pc:docMk/>
            <pc:sldMk cId="1051732952" sldId="290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3-01T08:11:51.876" v="7401"/>
          <ac:spMkLst>
            <pc:docMk/>
            <pc:sldMk cId="1051732952" sldId="290"/>
            <ac:spMk id="10" creationId="{0C7578F7-2C7F-A2E1-2D7A-E83CEA59F87E}"/>
          </ac:spMkLst>
        </pc:spChg>
        <pc:picChg chg="add del mod">
          <ac:chgData name="Fabio Spaziani" userId="a4266648-d70e-4ec6-841a-7ce1e10c6416" providerId="ADAL" clId="{35D6393A-1DC7-4052-A6B6-B2F23DA021F4}" dt="2023-03-01T08:11:50.846" v="7399"/>
          <ac:picMkLst>
            <pc:docMk/>
            <pc:sldMk cId="1051732952" sldId="290"/>
            <ac:picMk id="9" creationId="{786425B4-C6D1-4875-B1ED-3E7FEDE82144}"/>
          </ac:picMkLst>
        </pc:picChg>
        <pc:picChg chg="add del mod">
          <ac:chgData name="Fabio Spaziani" userId="a4266648-d70e-4ec6-841a-7ce1e10c6416" providerId="ADAL" clId="{35D6393A-1DC7-4052-A6B6-B2F23DA021F4}" dt="2023-02-15T17:28:47.465" v="2994" actId="478"/>
          <ac:picMkLst>
            <pc:docMk/>
            <pc:sldMk cId="1051732952" sldId="290"/>
            <ac:picMk id="10" creationId="{55167725-A954-F760-3ABE-603CBB7351C3}"/>
          </ac:picMkLst>
        </pc:picChg>
        <pc:picChg chg="add mod">
          <ac:chgData name="Fabio Spaziani" userId="a4266648-d70e-4ec6-841a-7ce1e10c6416" providerId="ADAL" clId="{35D6393A-1DC7-4052-A6B6-B2F23DA021F4}" dt="2023-03-01T08:11:51.876" v="7401"/>
          <ac:picMkLst>
            <pc:docMk/>
            <pc:sldMk cId="1051732952" sldId="290"/>
            <ac:picMk id="11" creationId="{D499DA90-FD6C-B7E7-EEA3-5C494B272091}"/>
          </ac:picMkLst>
        </pc:picChg>
        <pc:picChg chg="add del mod">
          <ac:chgData name="Fabio Spaziani" userId="a4266648-d70e-4ec6-841a-7ce1e10c6416" providerId="ADAL" clId="{35D6393A-1DC7-4052-A6B6-B2F23DA021F4}" dt="2023-02-15T17:31:06.374" v="3000" actId="478"/>
          <ac:picMkLst>
            <pc:docMk/>
            <pc:sldMk cId="1051732952" sldId="290"/>
            <ac:picMk id="12" creationId="{7EE1C41F-81FE-CB72-98CB-D99C962CBC3A}"/>
          </ac:picMkLst>
        </pc:picChg>
        <pc:picChg chg="add mod">
          <ac:chgData name="Fabio Spaziani" userId="a4266648-d70e-4ec6-841a-7ce1e10c6416" providerId="ADAL" clId="{35D6393A-1DC7-4052-A6B6-B2F23DA021F4}" dt="2023-02-15T17:31:17.840" v="3002" actId="1076"/>
          <ac:picMkLst>
            <pc:docMk/>
            <pc:sldMk cId="1051732952" sldId="290"/>
            <ac:picMk id="14" creationId="{83CDFA94-4EF2-7BDB-8F95-F62A872CC7E6}"/>
          </ac:picMkLst>
        </pc:picChg>
      </pc:sldChg>
      <pc:sldChg chg="addSp delSp modSp add mod ord modTransition">
        <pc:chgData name="Fabio Spaziani" userId="a4266648-d70e-4ec6-841a-7ce1e10c6416" providerId="ADAL" clId="{35D6393A-1DC7-4052-A6B6-B2F23DA021F4}" dt="2023-03-01T08:11:56.631" v="7403"/>
        <pc:sldMkLst>
          <pc:docMk/>
          <pc:sldMk cId="1902383273" sldId="291"/>
        </pc:sldMkLst>
        <pc:spChg chg="mod">
          <ac:chgData name="Fabio Spaziani" userId="a4266648-d70e-4ec6-841a-7ce1e10c6416" providerId="ADAL" clId="{35D6393A-1DC7-4052-A6B6-B2F23DA021F4}" dt="2023-02-09T17:06:51.082" v="320"/>
          <ac:spMkLst>
            <pc:docMk/>
            <pc:sldMk cId="1902383273" sldId="291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56.473" v="7402" actId="478"/>
          <ac:spMkLst>
            <pc:docMk/>
            <pc:sldMk cId="1902383273" sldId="291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2-15T17:20:59.532" v="2946"/>
          <ac:spMkLst>
            <pc:docMk/>
            <pc:sldMk cId="1902383273" sldId="291"/>
            <ac:spMk id="8" creationId="{AA395FA4-9D4D-5982-51D6-AFFC33344B2D}"/>
          </ac:spMkLst>
        </pc:spChg>
        <pc:spChg chg="del">
          <ac:chgData name="Fabio Spaziani" userId="a4266648-d70e-4ec6-841a-7ce1e10c6416" providerId="ADAL" clId="{35D6393A-1DC7-4052-A6B6-B2F23DA021F4}" dt="2023-02-09T17:06:53.468" v="321" actId="478"/>
          <ac:spMkLst>
            <pc:docMk/>
            <pc:sldMk cId="1902383273" sldId="291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3-01T08:11:56.631" v="7403"/>
          <ac:spMkLst>
            <pc:docMk/>
            <pc:sldMk cId="1902383273" sldId="291"/>
            <ac:spMk id="10" creationId="{BBDBCBEA-2847-4053-B18B-D5B356A73CA8}"/>
          </ac:spMkLst>
        </pc:spChg>
        <pc:picChg chg="add mod">
          <ac:chgData name="Fabio Spaziani" userId="a4266648-d70e-4ec6-841a-7ce1e10c6416" providerId="ADAL" clId="{35D6393A-1DC7-4052-A6B6-B2F23DA021F4}" dt="2023-02-15T17:20:59.532" v="2946"/>
          <ac:picMkLst>
            <pc:docMk/>
            <pc:sldMk cId="1902383273" sldId="291"/>
            <ac:picMk id="9" creationId="{5D4D63FA-2F27-E296-2484-00287A88C7F7}"/>
          </ac:picMkLst>
        </pc:picChg>
        <pc:picChg chg="add mod">
          <ac:chgData name="Fabio Spaziani" userId="a4266648-d70e-4ec6-841a-7ce1e10c6416" providerId="ADAL" clId="{35D6393A-1DC7-4052-A6B6-B2F23DA021F4}" dt="2023-03-01T08:11:56.631" v="7403"/>
          <ac:picMkLst>
            <pc:docMk/>
            <pc:sldMk cId="1902383273" sldId="291"/>
            <ac:picMk id="11" creationId="{AE744154-2647-CAD0-B049-AE98A0A10725}"/>
          </ac:picMkLst>
        </pc:picChg>
      </pc:sldChg>
      <pc:sldChg chg="delSp add del">
        <pc:chgData name="Fabio Spaziani" userId="a4266648-d70e-4ec6-841a-7ce1e10c6416" providerId="ADAL" clId="{35D6393A-1DC7-4052-A6B6-B2F23DA021F4}" dt="2023-02-10T13:30:12.122" v="471" actId="2696"/>
        <pc:sldMkLst>
          <pc:docMk/>
          <pc:sldMk cId="728893640" sldId="292"/>
        </pc:sldMkLst>
        <pc:picChg chg="del">
          <ac:chgData name="Fabio Spaziani" userId="a4266648-d70e-4ec6-841a-7ce1e10c6416" providerId="ADAL" clId="{35D6393A-1DC7-4052-A6B6-B2F23DA021F4}" dt="2023-02-10T13:14:09.545" v="329" actId="478"/>
          <ac:picMkLst>
            <pc:docMk/>
            <pc:sldMk cId="728893640" sldId="292"/>
            <ac:picMk id="1026" creationId="{44325D6D-FD25-2C1E-5FC1-B17BEA2DBD95}"/>
          </ac:picMkLst>
        </pc:picChg>
      </pc:sldChg>
      <pc:sldChg chg="addSp delSp modSp add mod modTransition delAnim modAnim modNotesTx">
        <pc:chgData name="Fabio Spaziani" userId="a4266648-d70e-4ec6-841a-7ce1e10c6416" providerId="ADAL" clId="{35D6393A-1DC7-4052-A6B6-B2F23DA021F4}" dt="2023-03-01T08:11:23.410" v="7385"/>
        <pc:sldMkLst>
          <pc:docMk/>
          <pc:sldMk cId="4002783732" sldId="293"/>
        </pc:sldMkLst>
        <pc:spChg chg="mod">
          <ac:chgData name="Fabio Spaziani" userId="a4266648-d70e-4ec6-841a-7ce1e10c6416" providerId="ADAL" clId="{35D6393A-1DC7-4052-A6B6-B2F23DA021F4}" dt="2023-02-14T17:18:12.804" v="647" actId="20577"/>
          <ac:spMkLst>
            <pc:docMk/>
            <pc:sldMk cId="4002783732" sldId="293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1:23.316" v="7384" actId="478"/>
          <ac:spMkLst>
            <pc:docMk/>
            <pc:sldMk cId="4002783732" sldId="293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23.410" v="7385"/>
          <ac:spMkLst>
            <pc:docMk/>
            <pc:sldMk cId="4002783732" sldId="293"/>
            <ac:spMk id="8" creationId="{9FD0CBF9-E7DA-CEC4-0C04-780C4D54E82A}"/>
          </ac:spMkLst>
        </pc:spChg>
        <pc:spChg chg="add mod">
          <ac:chgData name="Fabio Spaziani" userId="a4266648-d70e-4ec6-841a-7ce1e10c6416" providerId="ADAL" clId="{35D6393A-1DC7-4052-A6B6-B2F23DA021F4}" dt="2023-02-26T17:48:35.747" v="6984" actId="1076"/>
          <ac:spMkLst>
            <pc:docMk/>
            <pc:sldMk cId="4002783732" sldId="293"/>
            <ac:spMk id="10" creationId="{78BA34A8-4B10-3C7D-16E9-735C9C6F8854}"/>
          </ac:spMkLst>
        </pc:spChg>
        <pc:picChg chg="add del mod modCrop">
          <ac:chgData name="Fabio Spaziani" userId="a4266648-d70e-4ec6-841a-7ce1e10c6416" providerId="ADAL" clId="{35D6393A-1DC7-4052-A6B6-B2F23DA021F4}" dt="2023-02-14T17:23:31.675" v="694" actId="478"/>
          <ac:picMkLst>
            <pc:docMk/>
            <pc:sldMk cId="4002783732" sldId="293"/>
            <ac:picMk id="9" creationId="{B5417D60-C15E-159F-A868-8A63048FBC5C}"/>
          </ac:picMkLst>
        </pc:picChg>
        <pc:picChg chg="add mod">
          <ac:chgData name="Fabio Spaziani" userId="a4266648-d70e-4ec6-841a-7ce1e10c6416" providerId="ADAL" clId="{35D6393A-1DC7-4052-A6B6-B2F23DA021F4}" dt="2023-03-01T08:11:23.410" v="7385"/>
          <ac:picMkLst>
            <pc:docMk/>
            <pc:sldMk cId="4002783732" sldId="293"/>
            <ac:picMk id="9" creationId="{F937B457-B2D2-B709-0DD7-2A3F96B19A55}"/>
          </ac:picMkLst>
        </pc:picChg>
        <pc:picChg chg="add mod">
          <ac:chgData name="Fabio Spaziani" userId="a4266648-d70e-4ec6-841a-7ce1e10c6416" providerId="ADAL" clId="{35D6393A-1DC7-4052-A6B6-B2F23DA021F4}" dt="2023-02-26T17:48:45.160" v="6987" actId="1076"/>
          <ac:picMkLst>
            <pc:docMk/>
            <pc:sldMk cId="4002783732" sldId="293"/>
            <ac:picMk id="11" creationId="{CBDFB615-FC1B-CA7D-D99D-802A06910393}"/>
          </ac:picMkLst>
        </pc:picChg>
        <pc:picChg chg="add mod">
          <ac:chgData name="Fabio Spaziani" userId="a4266648-d70e-4ec6-841a-7ce1e10c6416" providerId="ADAL" clId="{35D6393A-1DC7-4052-A6B6-B2F23DA021F4}" dt="2023-02-26T17:48:30.641" v="6983" actId="14100"/>
          <ac:picMkLst>
            <pc:docMk/>
            <pc:sldMk cId="4002783732" sldId="293"/>
            <ac:picMk id="13" creationId="{F39E4FC1-C267-B5D2-EF3E-E119751E9FC8}"/>
          </ac:picMkLst>
        </pc:picChg>
        <pc:picChg chg="add del mod">
          <ac:chgData name="Fabio Spaziani" userId="a4266648-d70e-4ec6-841a-7ce1e10c6416" providerId="ADAL" clId="{35D6393A-1DC7-4052-A6B6-B2F23DA021F4}" dt="2023-02-14T17:54:46.817" v="1393" actId="22"/>
          <ac:picMkLst>
            <pc:docMk/>
            <pc:sldMk cId="4002783732" sldId="293"/>
            <ac:picMk id="15" creationId="{BB95108D-1EFD-6888-38FF-10E2F1D625FB}"/>
          </ac:picMkLst>
        </pc:picChg>
        <pc:picChg chg="add del mod">
          <ac:chgData name="Fabio Spaziani" userId="a4266648-d70e-4ec6-841a-7ce1e10c6416" providerId="ADAL" clId="{35D6393A-1DC7-4052-A6B6-B2F23DA021F4}" dt="2023-02-14T17:55:02.188" v="1400" actId="22"/>
          <ac:picMkLst>
            <pc:docMk/>
            <pc:sldMk cId="4002783732" sldId="293"/>
            <ac:picMk id="17" creationId="{04E7C179-78FD-3268-CFA9-4E69060B7DCC}"/>
          </ac:picMkLst>
        </pc:picChg>
        <pc:picChg chg="add del mod">
          <ac:chgData name="Fabio Spaziani" userId="a4266648-d70e-4ec6-841a-7ce1e10c6416" providerId="ADAL" clId="{35D6393A-1DC7-4052-A6B6-B2F23DA021F4}" dt="2023-02-14T18:04:17.882" v="1495" actId="478"/>
          <ac:picMkLst>
            <pc:docMk/>
            <pc:sldMk cId="4002783732" sldId="293"/>
            <ac:picMk id="22" creationId="{85C65CE6-F530-09B9-F6B1-01CFDBEE80ED}"/>
          </ac:picMkLst>
        </pc:picChg>
        <pc:picChg chg="del">
          <ac:chgData name="Fabio Spaziani" userId="a4266648-d70e-4ec6-841a-7ce1e10c6416" providerId="ADAL" clId="{35D6393A-1DC7-4052-A6B6-B2F23DA021F4}" dt="2023-02-10T13:23:11.203" v="387" actId="478"/>
          <ac:picMkLst>
            <pc:docMk/>
            <pc:sldMk cId="4002783732" sldId="293"/>
            <ac:picMk id="1026" creationId="{44325D6D-FD25-2C1E-5FC1-B17BEA2DBD95}"/>
          </ac:picMkLst>
        </pc:picChg>
        <pc:picChg chg="del mod">
          <ac:chgData name="Fabio Spaziani" userId="a4266648-d70e-4ec6-841a-7ce1e10c6416" providerId="ADAL" clId="{35D6393A-1DC7-4052-A6B6-B2F23DA021F4}" dt="2023-02-14T18:04:19.173" v="1497" actId="478"/>
          <ac:picMkLst>
            <pc:docMk/>
            <pc:sldMk cId="4002783732" sldId="293"/>
            <ac:picMk id="1030" creationId="{A015F1BC-C645-11E0-E60E-3F9DC4EB6AB1}"/>
          </ac:picMkLst>
        </pc:picChg>
        <pc:picChg chg="add del mod">
          <ac:chgData name="Fabio Spaziani" userId="a4266648-d70e-4ec6-841a-7ce1e10c6416" providerId="ADAL" clId="{35D6393A-1DC7-4052-A6B6-B2F23DA021F4}" dt="2023-02-14T18:04:18.735" v="1496" actId="478"/>
          <ac:picMkLst>
            <pc:docMk/>
            <pc:sldMk cId="4002783732" sldId="293"/>
            <ac:picMk id="2050" creationId="{0F640948-0F97-C412-7C78-373408D1D52C}"/>
          </ac:picMkLst>
        </pc:picChg>
      </pc:sldChg>
      <pc:sldChg chg="add del">
        <pc:chgData name="Fabio Spaziani" userId="a4266648-d70e-4ec6-841a-7ce1e10c6416" providerId="ADAL" clId="{35D6393A-1DC7-4052-A6B6-B2F23DA021F4}" dt="2023-02-14T18:11:15.580" v="1575" actId="47"/>
        <pc:sldMkLst>
          <pc:docMk/>
          <pc:sldMk cId="406188305" sldId="294"/>
        </pc:sldMkLst>
      </pc:sldChg>
      <pc:sldChg chg="new del">
        <pc:chgData name="Fabio Spaziani" userId="a4266648-d70e-4ec6-841a-7ce1e10c6416" providerId="ADAL" clId="{35D6393A-1DC7-4052-A6B6-B2F23DA021F4}" dt="2023-02-14T17:54:17.336" v="1362" actId="2696"/>
        <pc:sldMkLst>
          <pc:docMk/>
          <pc:sldMk cId="1003048957" sldId="294"/>
        </pc:sldMkLst>
      </pc:sldChg>
      <pc:sldChg chg="add del">
        <pc:chgData name="Fabio Spaziani" userId="a4266648-d70e-4ec6-841a-7ce1e10c6416" providerId="ADAL" clId="{35D6393A-1DC7-4052-A6B6-B2F23DA021F4}" dt="2023-02-15T16:09:32.791" v="1613" actId="47"/>
        <pc:sldMkLst>
          <pc:docMk/>
          <pc:sldMk cId="554179925" sldId="295"/>
        </pc:sldMkLst>
      </pc:sldChg>
      <pc:sldChg chg="addSp delSp modSp add mod modTransition modAnim">
        <pc:chgData name="Fabio Spaziani" userId="a4266648-d70e-4ec6-841a-7ce1e10c6416" providerId="ADAL" clId="{35D6393A-1DC7-4052-A6B6-B2F23DA021F4}" dt="2023-03-01T20:48:04.524" v="7720" actId="1076"/>
        <pc:sldMkLst>
          <pc:docMk/>
          <pc:sldMk cId="2162479673" sldId="296"/>
        </pc:sldMkLst>
        <pc:spChg chg="del">
          <ac:chgData name="Fabio Spaziani" userId="a4266648-d70e-4ec6-841a-7ce1e10c6416" providerId="ADAL" clId="{35D6393A-1DC7-4052-A6B6-B2F23DA021F4}" dt="2023-03-01T08:11:32.954" v="7388" actId="478"/>
          <ac:spMkLst>
            <pc:docMk/>
            <pc:sldMk cId="2162479673" sldId="296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33.011" v="7389"/>
          <ac:spMkLst>
            <pc:docMk/>
            <pc:sldMk cId="2162479673" sldId="296"/>
            <ac:spMk id="8" creationId="{A192AB19-8235-3892-15ED-3A3CDF29143C}"/>
          </ac:spMkLst>
        </pc:spChg>
        <pc:spChg chg="del">
          <ac:chgData name="Fabio Spaziani" userId="a4266648-d70e-4ec6-841a-7ce1e10c6416" providerId="ADAL" clId="{35D6393A-1DC7-4052-A6B6-B2F23DA021F4}" dt="2023-02-15T16:06:08.767" v="1585" actId="478"/>
          <ac:spMkLst>
            <pc:docMk/>
            <pc:sldMk cId="2162479673" sldId="296"/>
            <ac:spMk id="8" creationId="{F43A46D9-D57F-C90F-5D7C-A0457AF902F3}"/>
          </ac:spMkLst>
        </pc:spChg>
        <pc:spChg chg="add del mod">
          <ac:chgData name="Fabio Spaziani" userId="a4266648-d70e-4ec6-841a-7ce1e10c6416" providerId="ADAL" clId="{35D6393A-1DC7-4052-A6B6-B2F23DA021F4}" dt="2023-02-15T16:34:21.120" v="2094" actId="478"/>
          <ac:spMkLst>
            <pc:docMk/>
            <pc:sldMk cId="2162479673" sldId="296"/>
            <ac:spMk id="25" creationId="{CA2144A1-F680-DD53-501A-C594FF30BC4B}"/>
          </ac:spMkLst>
        </pc:spChg>
        <pc:spChg chg="add mod ord">
          <ac:chgData name="Fabio Spaziani" userId="a4266648-d70e-4ec6-841a-7ce1e10c6416" providerId="ADAL" clId="{35D6393A-1DC7-4052-A6B6-B2F23DA021F4}" dt="2023-02-15T17:09:41.948" v="2469" actId="2711"/>
          <ac:spMkLst>
            <pc:docMk/>
            <pc:sldMk cId="2162479673" sldId="296"/>
            <ac:spMk id="26" creationId="{A6797461-D506-3061-E7D5-6AE07202BA76}"/>
          </ac:spMkLst>
        </pc:spChg>
        <pc:spChg chg="add del mod">
          <ac:chgData name="Fabio Spaziani" userId="a4266648-d70e-4ec6-841a-7ce1e10c6416" providerId="ADAL" clId="{35D6393A-1DC7-4052-A6B6-B2F23DA021F4}" dt="2023-02-15T16:34:20.616" v="2093" actId="478"/>
          <ac:spMkLst>
            <pc:docMk/>
            <pc:sldMk cId="2162479673" sldId="296"/>
            <ac:spMk id="27" creationId="{27BAF1C3-1B58-5A9C-80F9-D50AF795B14F}"/>
          </ac:spMkLst>
        </pc:spChg>
        <pc:spChg chg="add del mod">
          <ac:chgData name="Fabio Spaziani" userId="a4266648-d70e-4ec6-841a-7ce1e10c6416" providerId="ADAL" clId="{35D6393A-1DC7-4052-A6B6-B2F23DA021F4}" dt="2023-02-15T16:34:20.056" v="2092" actId="478"/>
          <ac:spMkLst>
            <pc:docMk/>
            <pc:sldMk cId="2162479673" sldId="296"/>
            <ac:spMk id="28" creationId="{194F28DE-586E-B19B-041B-9B35D0C89D9E}"/>
          </ac:spMkLst>
        </pc:spChg>
        <pc:spChg chg="add mod ord">
          <ac:chgData name="Fabio Spaziani" userId="a4266648-d70e-4ec6-841a-7ce1e10c6416" providerId="ADAL" clId="{35D6393A-1DC7-4052-A6B6-B2F23DA021F4}" dt="2023-02-15T17:10:05.380" v="2518" actId="21"/>
          <ac:spMkLst>
            <pc:docMk/>
            <pc:sldMk cId="2162479673" sldId="296"/>
            <ac:spMk id="30" creationId="{97775EF6-F6B8-0276-ED40-F60E4A47E8AE}"/>
          </ac:spMkLst>
        </pc:spChg>
        <pc:spChg chg="add mod ord">
          <ac:chgData name="Fabio Spaziani" userId="a4266648-d70e-4ec6-841a-7ce1e10c6416" providerId="ADAL" clId="{35D6393A-1DC7-4052-A6B6-B2F23DA021F4}" dt="2023-02-15T17:09:41.948" v="2469" actId="2711"/>
          <ac:spMkLst>
            <pc:docMk/>
            <pc:sldMk cId="2162479673" sldId="296"/>
            <ac:spMk id="31" creationId="{490A4A17-D3FE-DE32-83C5-356A0960CBC1}"/>
          </ac:spMkLst>
        </pc:spChg>
        <pc:spChg chg="add mod ord">
          <ac:chgData name="Fabio Spaziani" userId="a4266648-d70e-4ec6-841a-7ce1e10c6416" providerId="ADAL" clId="{35D6393A-1DC7-4052-A6B6-B2F23DA021F4}" dt="2023-02-15T17:09:41.948" v="2469" actId="2711"/>
          <ac:spMkLst>
            <pc:docMk/>
            <pc:sldMk cId="2162479673" sldId="296"/>
            <ac:spMk id="32" creationId="{C2E73AF4-8364-23D1-B23B-64AF5B95DEE5}"/>
          </ac:spMkLst>
        </pc:spChg>
        <pc:spChg chg="add mod">
          <ac:chgData name="Fabio Spaziani" userId="a4266648-d70e-4ec6-841a-7ce1e10c6416" providerId="ADAL" clId="{35D6393A-1DC7-4052-A6B6-B2F23DA021F4}" dt="2023-02-17T18:27:47.110" v="6642" actId="14100"/>
          <ac:spMkLst>
            <pc:docMk/>
            <pc:sldMk cId="2162479673" sldId="296"/>
            <ac:spMk id="33" creationId="{890CD04C-9529-6AB5-BB5D-7B9B4990D811}"/>
          </ac:spMkLst>
        </pc:spChg>
        <pc:spChg chg="add mod">
          <ac:chgData name="Fabio Spaziani" userId="a4266648-d70e-4ec6-841a-7ce1e10c6416" providerId="ADAL" clId="{35D6393A-1DC7-4052-A6B6-B2F23DA021F4}" dt="2023-02-15T17:09:41.948" v="2469" actId="2711"/>
          <ac:spMkLst>
            <pc:docMk/>
            <pc:sldMk cId="2162479673" sldId="296"/>
            <ac:spMk id="34" creationId="{E1C9572B-D660-CC67-AF9A-64CB7140D0FA}"/>
          </ac:spMkLst>
        </pc:spChg>
        <pc:spChg chg="add mod">
          <ac:chgData name="Fabio Spaziani" userId="a4266648-d70e-4ec6-841a-7ce1e10c6416" providerId="ADAL" clId="{35D6393A-1DC7-4052-A6B6-B2F23DA021F4}" dt="2023-02-15T17:32:41.513" v="3007" actId="1076"/>
          <ac:spMkLst>
            <pc:docMk/>
            <pc:sldMk cId="2162479673" sldId="296"/>
            <ac:spMk id="35" creationId="{8ABD11AD-298D-E81E-F582-8C6C9FCF7E5C}"/>
          </ac:spMkLst>
        </pc:spChg>
        <pc:spChg chg="add mod">
          <ac:chgData name="Fabio Spaziani" userId="a4266648-d70e-4ec6-841a-7ce1e10c6416" providerId="ADAL" clId="{35D6393A-1DC7-4052-A6B6-B2F23DA021F4}" dt="2023-02-15T17:33:59.080" v="3016" actId="1036"/>
          <ac:spMkLst>
            <pc:docMk/>
            <pc:sldMk cId="2162479673" sldId="296"/>
            <ac:spMk id="36" creationId="{784DCFE8-B9D3-5228-C832-25709DE52D84}"/>
          </ac:spMkLst>
        </pc:spChg>
        <pc:spChg chg="add mod">
          <ac:chgData name="Fabio Spaziani" userId="a4266648-d70e-4ec6-841a-7ce1e10c6416" providerId="ADAL" clId="{35D6393A-1DC7-4052-A6B6-B2F23DA021F4}" dt="2023-03-01T20:45:56.973" v="7570" actId="20577"/>
          <ac:spMkLst>
            <pc:docMk/>
            <pc:sldMk cId="2162479673" sldId="296"/>
            <ac:spMk id="41" creationId="{5D432025-134E-0FE6-E915-98C305F4CBE1}"/>
          </ac:spMkLst>
        </pc:spChg>
        <pc:spChg chg="add mod">
          <ac:chgData name="Fabio Spaziani" userId="a4266648-d70e-4ec6-841a-7ce1e10c6416" providerId="ADAL" clId="{35D6393A-1DC7-4052-A6B6-B2F23DA021F4}" dt="2023-03-01T20:45:43.715" v="7566" actId="20577"/>
          <ac:spMkLst>
            <pc:docMk/>
            <pc:sldMk cId="2162479673" sldId="296"/>
            <ac:spMk id="43" creationId="{AA906091-46DA-7F4E-623A-1353E2E0DBF5}"/>
          </ac:spMkLst>
        </pc:spChg>
        <pc:spChg chg="add mod">
          <ac:chgData name="Fabio Spaziani" userId="a4266648-d70e-4ec6-841a-7ce1e10c6416" providerId="ADAL" clId="{35D6393A-1DC7-4052-A6B6-B2F23DA021F4}" dt="2023-03-01T20:46:15.911" v="7605" actId="20577"/>
          <ac:spMkLst>
            <pc:docMk/>
            <pc:sldMk cId="2162479673" sldId="296"/>
            <ac:spMk id="44" creationId="{31B297C8-24A5-63E4-6FCF-0C6E8E8BE64E}"/>
          </ac:spMkLst>
        </pc:spChg>
        <pc:spChg chg="add mod">
          <ac:chgData name="Fabio Spaziani" userId="a4266648-d70e-4ec6-841a-7ce1e10c6416" providerId="ADAL" clId="{35D6393A-1DC7-4052-A6B6-B2F23DA021F4}" dt="2023-03-01T20:47:15.507" v="7717" actId="20577"/>
          <ac:spMkLst>
            <pc:docMk/>
            <pc:sldMk cId="2162479673" sldId="296"/>
            <ac:spMk id="45" creationId="{A2440188-6086-1270-8F3D-A0BD2DAE02C4}"/>
          </ac:spMkLst>
        </pc:spChg>
        <pc:grpChg chg="add mod">
          <ac:chgData name="Fabio Spaziani" userId="a4266648-d70e-4ec6-841a-7ce1e10c6416" providerId="ADAL" clId="{35D6393A-1DC7-4052-A6B6-B2F23DA021F4}" dt="2023-03-01T20:47:48.932" v="7718" actId="1076"/>
          <ac:grpSpMkLst>
            <pc:docMk/>
            <pc:sldMk cId="2162479673" sldId="296"/>
            <ac:grpSpMk id="10" creationId="{B69FFF8D-F766-9D6A-1698-3FF9F556B9F0}"/>
          </ac:grpSpMkLst>
        </pc:grpChg>
        <pc:grpChg chg="add mod">
          <ac:chgData name="Fabio Spaziani" userId="a4266648-d70e-4ec6-841a-7ce1e10c6416" providerId="ADAL" clId="{35D6393A-1DC7-4052-A6B6-B2F23DA021F4}" dt="2023-02-15T17:23:51.067" v="2977" actId="164"/>
          <ac:grpSpMkLst>
            <pc:docMk/>
            <pc:sldMk cId="2162479673" sldId="296"/>
            <ac:grpSpMk id="37" creationId="{B6CB79B1-8B77-7FAC-C2FE-856C70AA1CA5}"/>
          </ac:grpSpMkLst>
        </pc:grpChg>
        <pc:grpChg chg="add mod">
          <ac:chgData name="Fabio Spaziani" userId="a4266648-d70e-4ec6-841a-7ce1e10c6416" providerId="ADAL" clId="{35D6393A-1DC7-4052-A6B6-B2F23DA021F4}" dt="2023-02-15T17:11:27.901" v="2578" actId="164"/>
          <ac:grpSpMkLst>
            <pc:docMk/>
            <pc:sldMk cId="2162479673" sldId="296"/>
            <ac:grpSpMk id="38" creationId="{0E449879-D3CB-F88A-3171-40E2700DB63C}"/>
          </ac:grpSpMkLst>
        </pc:grpChg>
        <pc:grpChg chg="add mod">
          <ac:chgData name="Fabio Spaziani" userId="a4266648-d70e-4ec6-841a-7ce1e10c6416" providerId="ADAL" clId="{35D6393A-1DC7-4052-A6B6-B2F23DA021F4}" dt="2023-02-15T17:23:43.700" v="2975" actId="164"/>
          <ac:grpSpMkLst>
            <pc:docMk/>
            <pc:sldMk cId="2162479673" sldId="296"/>
            <ac:grpSpMk id="39" creationId="{74041BD1-C952-07F0-E43A-755F593F2C78}"/>
          </ac:grpSpMkLst>
        </pc:grpChg>
        <pc:grpChg chg="add mod">
          <ac:chgData name="Fabio Spaziani" userId="a4266648-d70e-4ec6-841a-7ce1e10c6416" providerId="ADAL" clId="{35D6393A-1DC7-4052-A6B6-B2F23DA021F4}" dt="2023-02-15T17:23:47.408" v="2976" actId="164"/>
          <ac:grpSpMkLst>
            <pc:docMk/>
            <pc:sldMk cId="2162479673" sldId="296"/>
            <ac:grpSpMk id="40" creationId="{F8B57223-399D-1784-8E7B-E0986C290C9C}"/>
          </ac:grpSpMkLst>
        </pc:grpChg>
        <pc:grpChg chg="add mod">
          <ac:chgData name="Fabio Spaziani" userId="a4266648-d70e-4ec6-841a-7ce1e10c6416" providerId="ADAL" clId="{35D6393A-1DC7-4052-A6B6-B2F23DA021F4}" dt="2023-03-01T20:47:48.932" v="7718" actId="1076"/>
          <ac:grpSpMkLst>
            <pc:docMk/>
            <pc:sldMk cId="2162479673" sldId="296"/>
            <ac:grpSpMk id="42" creationId="{EDC8E51E-019D-A09C-1FD3-7E9A6E11042B}"/>
          </ac:grpSpMkLst>
        </pc:grpChg>
        <pc:grpChg chg="add mod">
          <ac:chgData name="Fabio Spaziani" userId="a4266648-d70e-4ec6-841a-7ce1e10c6416" providerId="ADAL" clId="{35D6393A-1DC7-4052-A6B6-B2F23DA021F4}" dt="2023-03-01T20:47:48.932" v="7718" actId="1076"/>
          <ac:grpSpMkLst>
            <pc:docMk/>
            <pc:sldMk cId="2162479673" sldId="296"/>
            <ac:grpSpMk id="46" creationId="{88D83E43-5024-AE58-79DD-FC43A22A482D}"/>
          </ac:grpSpMkLst>
        </pc:grpChg>
        <pc:grpChg chg="add mod">
          <ac:chgData name="Fabio Spaziani" userId="a4266648-d70e-4ec6-841a-7ce1e10c6416" providerId="ADAL" clId="{35D6393A-1DC7-4052-A6B6-B2F23DA021F4}" dt="2023-03-01T20:47:48.932" v="7718" actId="1076"/>
          <ac:grpSpMkLst>
            <pc:docMk/>
            <pc:sldMk cId="2162479673" sldId="296"/>
            <ac:grpSpMk id="47" creationId="{FE84FF55-6A9C-927C-6247-35539243D073}"/>
          </ac:grpSpMkLst>
        </pc:grpChg>
        <pc:grpChg chg="add mod">
          <ac:chgData name="Fabio Spaziani" userId="a4266648-d70e-4ec6-841a-7ce1e10c6416" providerId="ADAL" clId="{35D6393A-1DC7-4052-A6B6-B2F23DA021F4}" dt="2023-02-17T18:28:02.517" v="6643" actId="164"/>
          <ac:grpSpMkLst>
            <pc:docMk/>
            <pc:sldMk cId="2162479673" sldId="296"/>
            <ac:grpSpMk id="48" creationId="{5FADAFE1-DFBF-7F9E-F8C2-F88413F83B82}"/>
          </ac:grpSpMkLst>
        </pc:grpChg>
        <pc:picChg chg="add mod">
          <ac:chgData name="Fabio Spaziani" userId="a4266648-d70e-4ec6-841a-7ce1e10c6416" providerId="ADAL" clId="{35D6393A-1DC7-4052-A6B6-B2F23DA021F4}" dt="2023-02-17T18:28:02.517" v="6643" actId="164"/>
          <ac:picMkLst>
            <pc:docMk/>
            <pc:sldMk cId="2162479673" sldId="296"/>
            <ac:picMk id="9" creationId="{72F7C811-6F01-9FB7-2533-022FDD414661}"/>
          </ac:picMkLst>
        </pc:picChg>
        <pc:picChg chg="add del mod">
          <ac:chgData name="Fabio Spaziani" userId="a4266648-d70e-4ec6-841a-7ce1e10c6416" providerId="ADAL" clId="{35D6393A-1DC7-4052-A6B6-B2F23DA021F4}" dt="2023-02-15T16:05:52.599" v="1581" actId="478"/>
          <ac:picMkLst>
            <pc:docMk/>
            <pc:sldMk cId="2162479673" sldId="296"/>
            <ac:picMk id="10" creationId="{DEBC54F6-F0BA-9316-8934-D7B9584544D8}"/>
          </ac:picMkLst>
        </pc:picChg>
        <pc:picChg chg="add mod">
          <ac:chgData name="Fabio Spaziani" userId="a4266648-d70e-4ec6-841a-7ce1e10c6416" providerId="ADAL" clId="{35D6393A-1DC7-4052-A6B6-B2F23DA021F4}" dt="2023-03-01T08:11:33.011" v="7389"/>
          <ac:picMkLst>
            <pc:docMk/>
            <pc:sldMk cId="2162479673" sldId="296"/>
            <ac:picMk id="11" creationId="{690BBD47-C3D8-EA5E-BFF4-6FA85D29324A}"/>
          </ac:picMkLst>
        </pc:picChg>
        <pc:picChg chg="add mod ord modCrop">
          <ac:chgData name="Fabio Spaziani" userId="a4266648-d70e-4ec6-841a-7ce1e10c6416" providerId="ADAL" clId="{35D6393A-1DC7-4052-A6B6-B2F23DA021F4}" dt="2023-02-17T18:27:15.562" v="6636" actId="170"/>
          <ac:picMkLst>
            <pc:docMk/>
            <pc:sldMk cId="2162479673" sldId="296"/>
            <ac:picMk id="12" creationId="{7E61AF6F-F39D-68EB-2D18-2F062B4BEB8E}"/>
          </ac:picMkLst>
        </pc:picChg>
        <pc:picChg chg="add mod modCrop">
          <ac:chgData name="Fabio Spaziani" userId="a4266648-d70e-4ec6-841a-7ce1e10c6416" providerId="ADAL" clId="{35D6393A-1DC7-4052-A6B6-B2F23DA021F4}" dt="2023-02-17T18:27:31.452" v="6637" actId="14100"/>
          <ac:picMkLst>
            <pc:docMk/>
            <pc:sldMk cId="2162479673" sldId="296"/>
            <ac:picMk id="14" creationId="{C5E21C59-18B9-E06D-EB22-2D70D7C30639}"/>
          </ac:picMkLst>
        </pc:picChg>
        <pc:picChg chg="add mod">
          <ac:chgData name="Fabio Spaziani" userId="a4266648-d70e-4ec6-841a-7ce1e10c6416" providerId="ADAL" clId="{35D6393A-1DC7-4052-A6B6-B2F23DA021F4}" dt="2023-02-17T18:27:37.568" v="6639" actId="1076"/>
          <ac:picMkLst>
            <pc:docMk/>
            <pc:sldMk cId="2162479673" sldId="296"/>
            <ac:picMk id="16" creationId="{0981A0DF-E5E2-ECAA-890D-AA7A8A11D716}"/>
          </ac:picMkLst>
        </pc:picChg>
        <pc:picChg chg="add del mod">
          <ac:chgData name="Fabio Spaziani" userId="a4266648-d70e-4ec6-841a-7ce1e10c6416" providerId="ADAL" clId="{35D6393A-1DC7-4052-A6B6-B2F23DA021F4}" dt="2023-02-15T16:08:59.475" v="1605" actId="478"/>
          <ac:picMkLst>
            <pc:docMk/>
            <pc:sldMk cId="2162479673" sldId="296"/>
            <ac:picMk id="19" creationId="{D77CB2EE-0520-DA44-4E16-03D120E1EB3E}"/>
          </ac:picMkLst>
        </pc:picChg>
        <pc:picChg chg="add mod modCrop">
          <ac:chgData name="Fabio Spaziani" userId="a4266648-d70e-4ec6-841a-7ce1e10c6416" providerId="ADAL" clId="{35D6393A-1DC7-4052-A6B6-B2F23DA021F4}" dt="2023-02-15T17:33:50.399" v="3014" actId="1036"/>
          <ac:picMkLst>
            <pc:docMk/>
            <pc:sldMk cId="2162479673" sldId="296"/>
            <ac:picMk id="23" creationId="{C94BBC36-722D-9DDD-4785-5FF0A2914767}"/>
          </ac:picMkLst>
        </pc:picChg>
        <pc:picChg chg="add mod">
          <ac:chgData name="Fabio Spaziani" userId="a4266648-d70e-4ec6-841a-7ce1e10c6416" providerId="ADAL" clId="{35D6393A-1DC7-4052-A6B6-B2F23DA021F4}" dt="2023-03-01T20:48:04.524" v="7720" actId="1076"/>
          <ac:picMkLst>
            <pc:docMk/>
            <pc:sldMk cId="2162479673" sldId="296"/>
            <ac:picMk id="29" creationId="{257EA118-A435-6ABB-2A07-F9FFE19E98A5}"/>
          </ac:picMkLst>
        </pc:picChg>
      </pc:sldChg>
      <pc:sldChg chg="addSp delSp modSp add mod ord modTransition delAnim modAnim">
        <pc:chgData name="Fabio Spaziani" userId="a4266648-d70e-4ec6-841a-7ce1e10c6416" providerId="ADAL" clId="{35D6393A-1DC7-4052-A6B6-B2F23DA021F4}" dt="2023-03-01T20:41:26.871" v="7472" actId="478"/>
        <pc:sldMkLst>
          <pc:docMk/>
          <pc:sldMk cId="4178830780" sldId="297"/>
        </pc:sldMkLst>
        <pc:spChg chg="del">
          <ac:chgData name="Fabio Spaziani" userId="a4266648-d70e-4ec6-841a-7ce1e10c6416" providerId="ADAL" clId="{35D6393A-1DC7-4052-A6B6-B2F23DA021F4}" dt="2023-03-01T08:11:19.727" v="7382" actId="478"/>
          <ac:spMkLst>
            <pc:docMk/>
            <pc:sldMk cId="4178830780" sldId="297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1:19.859" v="7383"/>
          <ac:spMkLst>
            <pc:docMk/>
            <pc:sldMk cId="4178830780" sldId="297"/>
            <ac:spMk id="8" creationId="{132128E3-D6C9-9C52-DFA3-05883143F62F}"/>
          </ac:spMkLst>
        </pc:spChg>
        <pc:spChg chg="del">
          <ac:chgData name="Fabio Spaziani" userId="a4266648-d70e-4ec6-841a-7ce1e10c6416" providerId="ADAL" clId="{35D6393A-1DC7-4052-A6B6-B2F23DA021F4}" dt="2023-02-14T17:59:43.620" v="1446" actId="478"/>
          <ac:spMkLst>
            <pc:docMk/>
            <pc:sldMk cId="4178830780" sldId="297"/>
            <ac:spMk id="10" creationId="{78BA34A8-4B10-3C7D-16E9-735C9C6F8854}"/>
          </ac:spMkLst>
        </pc:spChg>
        <pc:spChg chg="add mod">
          <ac:chgData name="Fabio Spaziani" userId="a4266648-d70e-4ec6-841a-7ce1e10c6416" providerId="ADAL" clId="{35D6393A-1DC7-4052-A6B6-B2F23DA021F4}" dt="2023-02-16T16:32:02.039" v="4874" actId="14100"/>
          <ac:spMkLst>
            <pc:docMk/>
            <pc:sldMk cId="4178830780" sldId="297"/>
            <ac:spMk id="10" creationId="{7FA679EA-B2F2-A582-7BF4-2B6D4C51B7C6}"/>
          </ac:spMkLst>
        </pc:spChg>
        <pc:spChg chg="add del mod">
          <ac:chgData name="Fabio Spaziani" userId="a4266648-d70e-4ec6-841a-7ce1e10c6416" providerId="ADAL" clId="{35D6393A-1DC7-4052-A6B6-B2F23DA021F4}" dt="2023-03-01T20:41:24.509" v="7471" actId="478"/>
          <ac:spMkLst>
            <pc:docMk/>
            <pc:sldMk cId="4178830780" sldId="297"/>
            <ac:spMk id="11" creationId="{4E026FA1-5FB8-8C9E-C816-63D3B201C573}"/>
          </ac:spMkLst>
        </pc:spChg>
        <pc:spChg chg="add del mod">
          <ac:chgData name="Fabio Spaziani" userId="a4266648-d70e-4ec6-841a-7ce1e10c6416" providerId="ADAL" clId="{35D6393A-1DC7-4052-A6B6-B2F23DA021F4}" dt="2023-03-01T20:41:26.871" v="7472" actId="478"/>
          <ac:spMkLst>
            <pc:docMk/>
            <pc:sldMk cId="4178830780" sldId="297"/>
            <ac:spMk id="12" creationId="{23510D88-C06F-C006-00CB-552A8B7AD6FC}"/>
          </ac:spMkLst>
        </pc:spChg>
        <pc:picChg chg="add mod">
          <ac:chgData name="Fabio Spaziani" userId="a4266648-d70e-4ec6-841a-7ce1e10c6416" providerId="ADAL" clId="{35D6393A-1DC7-4052-A6B6-B2F23DA021F4}" dt="2023-02-16T16:31:51.020" v="4869" actId="1076"/>
          <ac:picMkLst>
            <pc:docMk/>
            <pc:sldMk cId="4178830780" sldId="297"/>
            <ac:picMk id="9" creationId="{7E717C99-D1C0-E92A-6A5F-35B33C2D120D}"/>
          </ac:picMkLst>
        </pc:picChg>
        <pc:picChg chg="del">
          <ac:chgData name="Fabio Spaziani" userId="a4266648-d70e-4ec6-841a-7ce1e10c6416" providerId="ADAL" clId="{35D6393A-1DC7-4052-A6B6-B2F23DA021F4}" dt="2023-02-14T17:59:43.620" v="1446" actId="478"/>
          <ac:picMkLst>
            <pc:docMk/>
            <pc:sldMk cId="4178830780" sldId="297"/>
            <ac:picMk id="11" creationId="{CBDFB615-FC1B-CA7D-D99D-802A06910393}"/>
          </ac:picMkLst>
        </pc:picChg>
        <pc:picChg chg="add mod">
          <ac:chgData name="Fabio Spaziani" userId="a4266648-d70e-4ec6-841a-7ce1e10c6416" providerId="ADAL" clId="{35D6393A-1DC7-4052-A6B6-B2F23DA021F4}" dt="2023-03-01T08:11:19.859" v="7383"/>
          <ac:picMkLst>
            <pc:docMk/>
            <pc:sldMk cId="4178830780" sldId="297"/>
            <ac:picMk id="13" creationId="{4992B717-5B3F-3C90-E9A4-0396A8F0B05F}"/>
          </ac:picMkLst>
        </pc:picChg>
        <pc:picChg chg="del">
          <ac:chgData name="Fabio Spaziani" userId="a4266648-d70e-4ec6-841a-7ce1e10c6416" providerId="ADAL" clId="{35D6393A-1DC7-4052-A6B6-B2F23DA021F4}" dt="2023-02-14T17:59:43.620" v="1446" actId="478"/>
          <ac:picMkLst>
            <pc:docMk/>
            <pc:sldMk cId="4178830780" sldId="297"/>
            <ac:picMk id="13" creationId="{F39E4FC1-C267-B5D2-EF3E-E119751E9FC8}"/>
          </ac:picMkLst>
        </pc:picChg>
        <pc:picChg chg="add mod">
          <ac:chgData name="Fabio Spaziani" userId="a4266648-d70e-4ec6-841a-7ce1e10c6416" providerId="ADAL" clId="{35D6393A-1DC7-4052-A6B6-B2F23DA021F4}" dt="2023-02-16T16:31:49.471" v="4868" actId="1076"/>
          <ac:picMkLst>
            <pc:docMk/>
            <pc:sldMk cId="4178830780" sldId="297"/>
            <ac:picMk id="14" creationId="{23D8CB1E-4012-54D4-5A5B-F625BD350BAB}"/>
          </ac:picMkLst>
        </pc:picChg>
        <pc:picChg chg="add mod">
          <ac:chgData name="Fabio Spaziani" userId="a4266648-d70e-4ec6-841a-7ce1e10c6416" providerId="ADAL" clId="{35D6393A-1DC7-4052-A6B6-B2F23DA021F4}" dt="2023-02-16T16:31:52.336" v="4870" actId="1076"/>
          <ac:picMkLst>
            <pc:docMk/>
            <pc:sldMk cId="4178830780" sldId="297"/>
            <ac:picMk id="16" creationId="{D2C7C3D3-B0B8-2198-842E-D090A24BC5A8}"/>
          </ac:picMkLst>
        </pc:picChg>
        <pc:picChg chg="add mod">
          <ac:chgData name="Fabio Spaziani" userId="a4266648-d70e-4ec6-841a-7ce1e10c6416" providerId="ADAL" clId="{35D6393A-1DC7-4052-A6B6-B2F23DA021F4}" dt="2023-02-14T18:05:33.382" v="1505" actId="1076"/>
          <ac:picMkLst>
            <pc:docMk/>
            <pc:sldMk cId="4178830780" sldId="297"/>
            <ac:picMk id="19" creationId="{C7247148-B22E-B920-A62B-7E0763B9D546}"/>
          </ac:picMkLst>
        </pc:picChg>
        <pc:picChg chg="del mod">
          <ac:chgData name="Fabio Spaziani" userId="a4266648-d70e-4ec6-841a-7ce1e10c6416" providerId="ADAL" clId="{35D6393A-1DC7-4052-A6B6-B2F23DA021F4}" dt="2023-02-14T18:01:04.619" v="1462" actId="478"/>
          <ac:picMkLst>
            <pc:docMk/>
            <pc:sldMk cId="4178830780" sldId="297"/>
            <ac:picMk id="22" creationId="{85C65CE6-F530-09B9-F6B1-01CFDBEE80ED}"/>
          </ac:picMkLst>
        </pc:picChg>
        <pc:picChg chg="add mod">
          <ac:chgData name="Fabio Spaziani" userId="a4266648-d70e-4ec6-841a-7ce1e10c6416" providerId="ADAL" clId="{35D6393A-1DC7-4052-A6B6-B2F23DA021F4}" dt="2023-02-14T18:05:38.276" v="1508" actId="1076"/>
          <ac:picMkLst>
            <pc:docMk/>
            <pc:sldMk cId="4178830780" sldId="297"/>
            <ac:picMk id="25" creationId="{9E51C917-75F5-97EB-B8F1-2F9E307DF39F}"/>
          </ac:picMkLst>
        </pc:picChg>
        <pc:picChg chg="add mod">
          <ac:chgData name="Fabio Spaziani" userId="a4266648-d70e-4ec6-841a-7ce1e10c6416" providerId="ADAL" clId="{35D6393A-1DC7-4052-A6B6-B2F23DA021F4}" dt="2023-02-16T16:34:33.578" v="4899" actId="1076"/>
          <ac:picMkLst>
            <pc:docMk/>
            <pc:sldMk cId="4178830780" sldId="297"/>
            <ac:picMk id="1026" creationId="{AD61B83E-31C0-6AED-3225-15F0330ABBE9}"/>
          </ac:picMkLst>
        </pc:picChg>
        <pc:picChg chg="mod">
          <ac:chgData name="Fabio Spaziani" userId="a4266648-d70e-4ec6-841a-7ce1e10c6416" providerId="ADAL" clId="{35D6393A-1DC7-4052-A6B6-B2F23DA021F4}" dt="2023-02-16T16:31:56.572" v="4872" actId="14100"/>
          <ac:picMkLst>
            <pc:docMk/>
            <pc:sldMk cId="4178830780" sldId="297"/>
            <ac:picMk id="1030" creationId="{A015F1BC-C645-11E0-E60E-3F9DC4EB6AB1}"/>
          </ac:picMkLst>
        </pc:picChg>
        <pc:picChg chg="mod">
          <ac:chgData name="Fabio Spaziani" userId="a4266648-d70e-4ec6-841a-7ce1e10c6416" providerId="ADAL" clId="{35D6393A-1DC7-4052-A6B6-B2F23DA021F4}" dt="2023-02-16T16:34:06.929" v="4896" actId="1076"/>
          <ac:picMkLst>
            <pc:docMk/>
            <pc:sldMk cId="4178830780" sldId="297"/>
            <ac:picMk id="2050" creationId="{0F640948-0F97-C412-7C78-373408D1D52C}"/>
          </ac:picMkLst>
        </pc:picChg>
      </pc:sldChg>
      <pc:sldChg chg="addSp delSp modSp add mod modTransition modShow">
        <pc:chgData name="Fabio Spaziani" userId="a4266648-d70e-4ec6-841a-7ce1e10c6416" providerId="ADAL" clId="{35D6393A-1DC7-4052-A6B6-B2F23DA021F4}" dt="2023-03-01T08:11:41.580" v="7395"/>
        <pc:sldMkLst>
          <pc:docMk/>
          <pc:sldMk cId="2082208730" sldId="298"/>
        </pc:sldMkLst>
        <pc:spChg chg="del">
          <ac:chgData name="Fabio Spaziani" userId="a4266648-d70e-4ec6-841a-7ce1e10c6416" providerId="ADAL" clId="{35D6393A-1DC7-4052-A6B6-B2F23DA021F4}" dt="2023-03-01T08:11:41.457" v="7394" actId="478"/>
          <ac:spMkLst>
            <pc:docMk/>
            <pc:sldMk cId="2082208730" sldId="298"/>
            <ac:spMk id="5" creationId="{30D2E0AB-3F38-C915-BFF2-22D78C4B0D9E}"/>
          </ac:spMkLst>
        </pc:spChg>
        <pc:spChg chg="add del mod">
          <ac:chgData name="Fabio Spaziani" userId="a4266648-d70e-4ec6-841a-7ce1e10c6416" providerId="ADAL" clId="{35D6393A-1DC7-4052-A6B6-B2F23DA021F4}" dt="2023-03-01T08:11:40.747" v="7393"/>
          <ac:spMkLst>
            <pc:docMk/>
            <pc:sldMk cId="2082208730" sldId="298"/>
            <ac:spMk id="8" creationId="{0B32D557-F9C6-7EE3-2DCF-8B47C4565555}"/>
          </ac:spMkLst>
        </pc:spChg>
        <pc:spChg chg="del">
          <ac:chgData name="Fabio Spaziani" userId="a4266648-d70e-4ec6-841a-7ce1e10c6416" providerId="ADAL" clId="{35D6393A-1DC7-4052-A6B6-B2F23DA021F4}" dt="2023-02-15T16:48:47.356" v="2207" actId="478"/>
          <ac:spMkLst>
            <pc:docMk/>
            <pc:sldMk cId="2082208730" sldId="298"/>
            <ac:spMk id="8" creationId="{F43A46D9-D57F-C90F-5D7C-A0457AF902F3}"/>
          </ac:spMkLst>
        </pc:spChg>
        <pc:spChg chg="add mod">
          <ac:chgData name="Fabio Spaziani" userId="a4266648-d70e-4ec6-841a-7ce1e10c6416" providerId="ADAL" clId="{35D6393A-1DC7-4052-A6B6-B2F23DA021F4}" dt="2023-02-20T16:03:36.067" v="6716" actId="1076"/>
          <ac:spMkLst>
            <pc:docMk/>
            <pc:sldMk cId="2082208730" sldId="298"/>
            <ac:spMk id="9" creationId="{210A7C52-C033-6F19-D700-7D516BEB2AB5}"/>
          </ac:spMkLst>
        </pc:spChg>
        <pc:spChg chg="add mod">
          <ac:chgData name="Fabio Spaziani" userId="a4266648-d70e-4ec6-841a-7ce1e10c6416" providerId="ADAL" clId="{35D6393A-1DC7-4052-A6B6-B2F23DA021F4}" dt="2023-03-01T08:11:41.580" v="7395"/>
          <ac:spMkLst>
            <pc:docMk/>
            <pc:sldMk cId="2082208730" sldId="298"/>
            <ac:spMk id="11" creationId="{5F02FB94-F9E4-E415-18E7-6DC115F9C707}"/>
          </ac:spMkLst>
        </pc:spChg>
        <pc:picChg chg="mod">
          <ac:chgData name="Fabio Spaziani" userId="a4266648-d70e-4ec6-841a-7ce1e10c6416" providerId="ADAL" clId="{35D6393A-1DC7-4052-A6B6-B2F23DA021F4}" dt="2023-02-20T16:03:20.104" v="6714" actId="1076"/>
          <ac:picMkLst>
            <pc:docMk/>
            <pc:sldMk cId="2082208730" sldId="298"/>
            <ac:picMk id="4" creationId="{05A16995-5610-4D23-D07F-832F3283F966}"/>
          </ac:picMkLst>
        </pc:picChg>
        <pc:picChg chg="add del mod">
          <ac:chgData name="Fabio Spaziani" userId="a4266648-d70e-4ec6-841a-7ce1e10c6416" providerId="ADAL" clId="{35D6393A-1DC7-4052-A6B6-B2F23DA021F4}" dt="2023-03-01T08:11:40.747" v="7393"/>
          <ac:picMkLst>
            <pc:docMk/>
            <pc:sldMk cId="2082208730" sldId="298"/>
            <ac:picMk id="10" creationId="{84C14455-2309-E87F-D9AC-63430F63B881}"/>
          </ac:picMkLst>
        </pc:picChg>
        <pc:picChg chg="add mod">
          <ac:chgData name="Fabio Spaziani" userId="a4266648-d70e-4ec6-841a-7ce1e10c6416" providerId="ADAL" clId="{35D6393A-1DC7-4052-A6B6-B2F23DA021F4}" dt="2023-03-01T08:11:41.580" v="7395"/>
          <ac:picMkLst>
            <pc:docMk/>
            <pc:sldMk cId="2082208730" sldId="298"/>
            <ac:picMk id="12" creationId="{DBEA5C5D-48CF-2D89-033C-212CB18697CC}"/>
          </ac:picMkLst>
        </pc:picChg>
        <pc:picChg chg="add mod">
          <ac:chgData name="Fabio Spaziani" userId="a4266648-d70e-4ec6-841a-7ce1e10c6416" providerId="ADAL" clId="{35D6393A-1DC7-4052-A6B6-B2F23DA021F4}" dt="2023-02-16T16:45:23.188" v="4924" actId="1076"/>
          <ac:picMkLst>
            <pc:docMk/>
            <pc:sldMk cId="2082208730" sldId="298"/>
            <ac:picMk id="2050" creationId="{1819B70F-608F-8C0D-C0C0-9639ECC95F22}"/>
          </ac:picMkLst>
        </pc:picChg>
      </pc:sldChg>
      <pc:sldChg chg="addSp delSp modSp add mod modAnim">
        <pc:chgData name="Fabio Spaziani" userId="a4266648-d70e-4ec6-841a-7ce1e10c6416" providerId="ADAL" clId="{35D6393A-1DC7-4052-A6B6-B2F23DA021F4}" dt="2023-03-03T22:52:35.900" v="8090" actId="20577"/>
        <pc:sldMkLst>
          <pc:docMk/>
          <pc:sldMk cId="1183864149" sldId="299"/>
        </pc:sldMkLst>
        <pc:spChg chg="mod">
          <ac:chgData name="Fabio Spaziani" userId="a4266648-d70e-4ec6-841a-7ce1e10c6416" providerId="ADAL" clId="{35D6393A-1DC7-4052-A6B6-B2F23DA021F4}" dt="2023-02-17T17:52:49.843" v="5873" actId="20577"/>
          <ac:spMkLst>
            <pc:docMk/>
            <pc:sldMk cId="1183864149" sldId="299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12.699" v="7412" actId="478"/>
          <ac:spMkLst>
            <pc:docMk/>
            <pc:sldMk cId="1183864149" sldId="299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1T08:12:12.788" v="7413"/>
          <ac:spMkLst>
            <pc:docMk/>
            <pc:sldMk cId="1183864149" sldId="299"/>
            <ac:spMk id="8" creationId="{EF775252-255C-3782-11C2-FD72CEC5793B}"/>
          </ac:spMkLst>
        </pc:spChg>
        <pc:spChg chg="add mod">
          <ac:chgData name="Fabio Spaziani" userId="a4266648-d70e-4ec6-841a-7ce1e10c6416" providerId="ADAL" clId="{35D6393A-1DC7-4052-A6B6-B2F23DA021F4}" dt="2023-02-17T17:51:54.975" v="5842" actId="1076"/>
          <ac:spMkLst>
            <pc:docMk/>
            <pc:sldMk cId="1183864149" sldId="299"/>
            <ac:spMk id="12" creationId="{3FB04BEA-AFAF-F4F5-9E94-03375734913E}"/>
          </ac:spMkLst>
        </pc:spChg>
        <pc:spChg chg="add mod">
          <ac:chgData name="Fabio Spaziani" userId="a4266648-d70e-4ec6-841a-7ce1e10c6416" providerId="ADAL" clId="{35D6393A-1DC7-4052-A6B6-B2F23DA021F4}" dt="2023-02-17T17:51:54.975" v="5842" actId="1076"/>
          <ac:spMkLst>
            <pc:docMk/>
            <pc:sldMk cId="1183864149" sldId="299"/>
            <ac:spMk id="13" creationId="{07DFB3CA-7D76-01D7-A8AA-0EFED9464FAD}"/>
          </ac:spMkLst>
        </pc:spChg>
        <pc:spChg chg="add mod">
          <ac:chgData name="Fabio Spaziani" userId="a4266648-d70e-4ec6-841a-7ce1e10c6416" providerId="ADAL" clId="{35D6393A-1DC7-4052-A6B6-B2F23DA021F4}" dt="2023-02-17T17:51:54.975" v="5842" actId="1076"/>
          <ac:spMkLst>
            <pc:docMk/>
            <pc:sldMk cId="1183864149" sldId="299"/>
            <ac:spMk id="15" creationId="{F8A92673-3B1B-8072-F34E-C741846D3377}"/>
          </ac:spMkLst>
        </pc:spChg>
        <pc:spChg chg="add mod">
          <ac:chgData name="Fabio Spaziani" userId="a4266648-d70e-4ec6-841a-7ce1e10c6416" providerId="ADAL" clId="{35D6393A-1DC7-4052-A6B6-B2F23DA021F4}" dt="2023-02-17T17:52:24.478" v="5854" actId="1076"/>
          <ac:spMkLst>
            <pc:docMk/>
            <pc:sldMk cId="1183864149" sldId="299"/>
            <ac:spMk id="26" creationId="{B41167FF-EBCF-7AE7-3AD7-FBCB5EA6F278}"/>
          </ac:spMkLst>
        </pc:spChg>
        <pc:spChg chg="add mod">
          <ac:chgData name="Fabio Spaziani" userId="a4266648-d70e-4ec6-841a-7ce1e10c6416" providerId="ADAL" clId="{35D6393A-1DC7-4052-A6B6-B2F23DA021F4}" dt="2023-03-03T22:52:35.900" v="8090" actId="20577"/>
          <ac:spMkLst>
            <pc:docMk/>
            <pc:sldMk cId="1183864149" sldId="299"/>
            <ac:spMk id="37" creationId="{2668D5EB-1F74-E5C7-7B79-D1F767DF4948}"/>
          </ac:spMkLst>
        </pc:spChg>
        <pc:spChg chg="add mod">
          <ac:chgData name="Fabio Spaziani" userId="a4266648-d70e-4ec6-841a-7ce1e10c6416" providerId="ADAL" clId="{35D6393A-1DC7-4052-A6B6-B2F23DA021F4}" dt="2023-02-17T17:54:01.134" v="5885" actId="20577"/>
          <ac:spMkLst>
            <pc:docMk/>
            <pc:sldMk cId="1183864149" sldId="299"/>
            <ac:spMk id="53" creationId="{3ACAAE9C-31AA-76F8-102B-FB2F3E9CA155}"/>
          </ac:spMkLst>
        </pc:spChg>
        <pc:spChg chg="add mod">
          <ac:chgData name="Fabio Spaziani" userId="a4266648-d70e-4ec6-841a-7ce1e10c6416" providerId="ADAL" clId="{35D6393A-1DC7-4052-A6B6-B2F23DA021F4}" dt="2023-02-17T17:54:27.857" v="5917" actId="20577"/>
          <ac:spMkLst>
            <pc:docMk/>
            <pc:sldMk cId="1183864149" sldId="299"/>
            <ac:spMk id="54" creationId="{3444483E-4B10-91E6-50C3-E0F011DAF42E}"/>
          </ac:spMkLst>
        </pc:spChg>
        <pc:spChg chg="add del mod">
          <ac:chgData name="Fabio Spaziani" userId="a4266648-d70e-4ec6-841a-7ce1e10c6416" providerId="ADAL" clId="{35D6393A-1DC7-4052-A6B6-B2F23DA021F4}" dt="2023-02-17T17:54:41.390" v="5921" actId="478"/>
          <ac:spMkLst>
            <pc:docMk/>
            <pc:sldMk cId="1183864149" sldId="299"/>
            <ac:spMk id="55" creationId="{6C9D53D0-E619-7CE8-2D27-2CCAD82BFF5A}"/>
          </ac:spMkLst>
        </pc:spChg>
        <pc:spChg chg="add mod">
          <ac:chgData name="Fabio Spaziani" userId="a4266648-d70e-4ec6-841a-7ce1e10c6416" providerId="ADAL" clId="{35D6393A-1DC7-4052-A6B6-B2F23DA021F4}" dt="2023-02-17T18:32:39.748" v="6685" actId="164"/>
          <ac:spMkLst>
            <pc:docMk/>
            <pc:sldMk cId="1183864149" sldId="299"/>
            <ac:spMk id="58" creationId="{9F073CD0-F0D8-138B-809F-A2A818952EB4}"/>
          </ac:spMkLst>
        </pc:spChg>
        <pc:spChg chg="add mod">
          <ac:chgData name="Fabio Spaziani" userId="a4266648-d70e-4ec6-841a-7ce1e10c6416" providerId="ADAL" clId="{35D6393A-1DC7-4052-A6B6-B2F23DA021F4}" dt="2023-02-17T18:32:28.850" v="6683" actId="12789"/>
          <ac:spMkLst>
            <pc:docMk/>
            <pc:sldMk cId="1183864149" sldId="299"/>
            <ac:spMk id="59" creationId="{08962CA9-3BF1-49BE-2CA0-B5C66BA02332}"/>
          </ac:spMkLst>
        </pc:spChg>
        <pc:spChg chg="add mod">
          <ac:chgData name="Fabio Spaziani" userId="a4266648-d70e-4ec6-841a-7ce1e10c6416" providerId="ADAL" clId="{35D6393A-1DC7-4052-A6B6-B2F23DA021F4}" dt="2023-02-17T18:32:34.092" v="6684" actId="12789"/>
          <ac:spMkLst>
            <pc:docMk/>
            <pc:sldMk cId="1183864149" sldId="299"/>
            <ac:spMk id="60" creationId="{60A44331-25AD-8ACD-B5E5-D911F5686BFD}"/>
          </ac:spMkLst>
        </pc:s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47" creationId="{205878D0-1558-AAA4-7E8A-70BFB065DD16}"/>
          </ac:grpSpMkLst>
        </pc:gr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48" creationId="{9D2B0981-D119-F20D-86B8-06230724F86F}"/>
          </ac:grpSpMkLst>
        </pc:gr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49" creationId="{800B36FC-C394-42E2-D988-F5CCA60DAB91}"/>
          </ac:grpSpMkLst>
        </pc:gr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50" creationId="{DDC56014-1A00-13DE-9FF1-63FC4BE71F07}"/>
          </ac:grpSpMkLst>
        </pc:gr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51" creationId="{EBB7FBB3-DDF4-1D72-279A-892D3DF13C15}"/>
          </ac:grpSpMkLst>
        </pc:grpChg>
        <pc:grpChg chg="del">
          <ac:chgData name="Fabio Spaziani" userId="a4266648-d70e-4ec6-841a-7ce1e10c6416" providerId="ADAL" clId="{35D6393A-1DC7-4052-A6B6-B2F23DA021F4}" dt="2023-02-17T17:44:10.438" v="5699" actId="478"/>
          <ac:grpSpMkLst>
            <pc:docMk/>
            <pc:sldMk cId="1183864149" sldId="299"/>
            <ac:grpSpMk id="52" creationId="{95306DA6-BAE8-8DEE-5522-3C5BB0A9D9B5}"/>
          </ac:grpSpMkLst>
        </pc:grpChg>
        <pc:grpChg chg="add mod">
          <ac:chgData name="Fabio Spaziani" userId="a4266648-d70e-4ec6-841a-7ce1e10c6416" providerId="ADAL" clId="{35D6393A-1DC7-4052-A6B6-B2F23DA021F4}" dt="2023-02-17T18:32:34.092" v="6684" actId="12789"/>
          <ac:grpSpMkLst>
            <pc:docMk/>
            <pc:sldMk cId="1183864149" sldId="299"/>
            <ac:grpSpMk id="61" creationId="{7203DDEA-E4FD-A8FA-1C02-84F5D2A88098}"/>
          </ac:grpSpMkLst>
        </pc:grpChg>
        <pc:grpChg chg="add mod">
          <ac:chgData name="Fabio Spaziani" userId="a4266648-d70e-4ec6-841a-7ce1e10c6416" providerId="ADAL" clId="{35D6393A-1DC7-4052-A6B6-B2F23DA021F4}" dt="2023-02-17T18:32:28.850" v="6683" actId="12789"/>
          <ac:grpSpMkLst>
            <pc:docMk/>
            <pc:sldMk cId="1183864149" sldId="299"/>
            <ac:grpSpMk id="62" creationId="{F2BB31BF-832B-25F7-A007-8F1C4ED0F3C3}"/>
          </ac:grpSpMkLst>
        </pc:grpChg>
        <pc:grpChg chg="add mod">
          <ac:chgData name="Fabio Spaziani" userId="a4266648-d70e-4ec6-841a-7ce1e10c6416" providerId="ADAL" clId="{35D6393A-1DC7-4052-A6B6-B2F23DA021F4}" dt="2023-02-17T18:32:39.748" v="6685" actId="164"/>
          <ac:grpSpMkLst>
            <pc:docMk/>
            <pc:sldMk cId="1183864149" sldId="299"/>
            <ac:grpSpMk id="63" creationId="{EEB6E4E6-F64B-0995-C162-C73AF9B83D33}"/>
          </ac:grpSpMkLst>
        </pc:grpChg>
        <pc:picChg chg="del">
          <ac:chgData name="Fabio Spaziani" userId="a4266648-d70e-4ec6-841a-7ce1e10c6416" providerId="ADAL" clId="{35D6393A-1DC7-4052-A6B6-B2F23DA021F4}" dt="2023-02-17T17:44:10.438" v="5699" actId="478"/>
          <ac:picMkLst>
            <pc:docMk/>
            <pc:sldMk cId="1183864149" sldId="299"/>
            <ac:picMk id="8" creationId="{B3A6B979-934E-1089-6262-D827F233BF71}"/>
          </ac:picMkLst>
        </pc:picChg>
        <pc:picChg chg="add mod">
          <ac:chgData name="Fabio Spaziani" userId="a4266648-d70e-4ec6-841a-7ce1e10c6416" providerId="ADAL" clId="{35D6393A-1DC7-4052-A6B6-B2F23DA021F4}" dt="2023-03-01T08:12:12.788" v="7413"/>
          <ac:picMkLst>
            <pc:docMk/>
            <pc:sldMk cId="1183864149" sldId="299"/>
            <ac:picMk id="9" creationId="{D1933A06-780F-8651-E83F-E7585401BB6A}"/>
          </ac:picMkLst>
        </pc:picChg>
        <pc:picChg chg="add mod">
          <ac:chgData name="Fabio Spaziani" userId="a4266648-d70e-4ec6-841a-7ce1e10c6416" providerId="ADAL" clId="{35D6393A-1DC7-4052-A6B6-B2F23DA021F4}" dt="2023-02-17T18:32:28.850" v="6683" actId="12789"/>
          <ac:picMkLst>
            <pc:docMk/>
            <pc:sldMk cId="1183864149" sldId="299"/>
            <ac:picMk id="56" creationId="{CF8F4BBE-B0F3-C5CB-A491-933C6F7603FD}"/>
          </ac:picMkLst>
        </pc:picChg>
        <pc:picChg chg="add mod">
          <ac:chgData name="Fabio Spaziani" userId="a4266648-d70e-4ec6-841a-7ce1e10c6416" providerId="ADAL" clId="{35D6393A-1DC7-4052-A6B6-B2F23DA021F4}" dt="2023-02-17T18:32:34.092" v="6684" actId="12789"/>
          <ac:picMkLst>
            <pc:docMk/>
            <pc:sldMk cId="1183864149" sldId="299"/>
            <ac:picMk id="57" creationId="{F4A25C65-881B-471B-530E-C694DCBDA26A}"/>
          </ac:picMkLst>
        </pc:picChg>
        <pc:picChg chg="add mod">
          <ac:chgData name="Fabio Spaziani" userId="a4266648-d70e-4ec6-841a-7ce1e10c6416" providerId="ADAL" clId="{35D6393A-1DC7-4052-A6B6-B2F23DA021F4}" dt="2023-02-17T18:32:39.748" v="6685" actId="164"/>
          <ac:picMkLst>
            <pc:docMk/>
            <pc:sldMk cId="1183864149" sldId="299"/>
            <ac:picMk id="2050" creationId="{A5371A21-5442-D339-B6C8-9969BFC7F99A}"/>
          </ac:picMkLst>
        </pc:picChg>
        <pc:cxnChg chg="add mod">
          <ac:chgData name="Fabio Spaziani" userId="a4266648-d70e-4ec6-841a-7ce1e10c6416" providerId="ADAL" clId="{35D6393A-1DC7-4052-A6B6-B2F23DA021F4}" dt="2023-02-17T17:51:38.488" v="5839" actId="465"/>
          <ac:cxnSpMkLst>
            <pc:docMk/>
            <pc:sldMk cId="1183864149" sldId="299"/>
            <ac:cxnSpMk id="19" creationId="{E505134D-F2CB-FB60-F108-0BF563B7E836}"/>
          </ac:cxnSpMkLst>
        </pc:cxnChg>
      </pc:sldChg>
      <pc:sldChg chg="add del setBg">
        <pc:chgData name="Fabio Spaziani" userId="a4266648-d70e-4ec6-841a-7ce1e10c6416" providerId="ADAL" clId="{35D6393A-1DC7-4052-A6B6-B2F23DA021F4}" dt="2023-02-17T17:43:40.977" v="5657"/>
        <pc:sldMkLst>
          <pc:docMk/>
          <pc:sldMk cId="1214869038" sldId="299"/>
        </pc:sldMkLst>
      </pc:sldChg>
      <pc:sldChg chg="add del setBg">
        <pc:chgData name="Fabio Spaziani" userId="a4266648-d70e-4ec6-841a-7ce1e10c6416" providerId="ADAL" clId="{35D6393A-1DC7-4052-A6B6-B2F23DA021F4}" dt="2023-02-15T17:21:03.024" v="2947" actId="2696"/>
        <pc:sldMkLst>
          <pc:docMk/>
          <pc:sldMk cId="1719899598" sldId="299"/>
        </pc:sldMkLst>
      </pc:sldChg>
      <pc:sldChg chg="new del">
        <pc:chgData name="Fabio Spaziani" userId="a4266648-d70e-4ec6-841a-7ce1e10c6416" providerId="ADAL" clId="{35D6393A-1DC7-4052-A6B6-B2F23DA021F4}" dt="2023-02-17T17:19:11.537" v="5301" actId="680"/>
        <pc:sldMkLst>
          <pc:docMk/>
          <pc:sldMk cId="1928418771" sldId="299"/>
        </pc:sldMkLst>
      </pc:sldChg>
      <pc:sldChg chg="new del">
        <pc:chgData name="Fabio Spaziani" userId="a4266648-d70e-4ec6-841a-7ce1e10c6416" providerId="ADAL" clId="{35D6393A-1DC7-4052-A6B6-B2F23DA021F4}" dt="2023-02-17T17:43:32.491" v="5653" actId="680"/>
        <pc:sldMkLst>
          <pc:docMk/>
          <pc:sldMk cId="2907387487" sldId="299"/>
        </pc:sldMkLst>
      </pc:sldChg>
      <pc:sldChg chg="add del setBg">
        <pc:chgData name="Fabio Spaziani" userId="a4266648-d70e-4ec6-841a-7ce1e10c6416" providerId="ADAL" clId="{35D6393A-1DC7-4052-A6B6-B2F23DA021F4}" dt="2023-02-17T17:43:38.154" v="5655"/>
        <pc:sldMkLst>
          <pc:docMk/>
          <pc:sldMk cId="3433844535" sldId="299"/>
        </pc:sldMkLst>
      </pc:sldChg>
      <pc:sldChg chg="addSp delSp modSp add mod delAnim modAnim">
        <pc:chgData name="Fabio Spaziani" userId="a4266648-d70e-4ec6-841a-7ce1e10c6416" providerId="ADAL" clId="{35D6393A-1DC7-4052-A6B6-B2F23DA021F4}" dt="2023-03-02T21:01:51.910" v="8061" actId="1076"/>
        <pc:sldMkLst>
          <pc:docMk/>
          <pc:sldMk cId="575094468" sldId="300"/>
        </pc:sldMkLst>
        <pc:spChg chg="mod">
          <ac:chgData name="Fabio Spaziani" userId="a4266648-d70e-4ec6-841a-7ce1e10c6416" providerId="ADAL" clId="{35D6393A-1DC7-4052-A6B6-B2F23DA021F4}" dt="2023-02-26T18:57:36.739" v="7079" actId="20577"/>
          <ac:spMkLst>
            <pc:docMk/>
            <pc:sldMk cId="575094468" sldId="300"/>
            <ac:spMk id="2" creationId="{6B39B6B1-6345-7DA8-2BDF-A76D94798DFB}"/>
          </ac:spMkLst>
        </pc:spChg>
        <pc:spChg chg="del">
          <ac:chgData name="Fabio Spaziani" userId="a4266648-d70e-4ec6-841a-7ce1e10c6416" providerId="ADAL" clId="{35D6393A-1DC7-4052-A6B6-B2F23DA021F4}" dt="2023-03-01T08:12:20.952" v="7416" actId="478"/>
          <ac:spMkLst>
            <pc:docMk/>
            <pc:sldMk cId="575094468" sldId="300"/>
            <ac:spMk id="5" creationId="{30D2E0AB-3F38-C915-BFF2-22D78C4B0D9E}"/>
          </ac:spMkLst>
        </pc:spChg>
        <pc:spChg chg="add mod">
          <ac:chgData name="Fabio Spaziani" userId="a4266648-d70e-4ec6-841a-7ce1e10c6416" providerId="ADAL" clId="{35D6393A-1DC7-4052-A6B6-B2F23DA021F4}" dt="2023-03-02T21:01:51.910" v="8061" actId="1076"/>
          <ac:spMkLst>
            <pc:docMk/>
            <pc:sldMk cId="575094468" sldId="300"/>
            <ac:spMk id="8" creationId="{A7D5BDAC-0608-8BED-0F6E-C2CDEE6CACCE}"/>
          </ac:spMkLst>
        </pc:spChg>
        <pc:spChg chg="add del mod">
          <ac:chgData name="Fabio Spaziani" userId="a4266648-d70e-4ec6-841a-7ce1e10c6416" providerId="ADAL" clId="{35D6393A-1DC7-4052-A6B6-B2F23DA021F4}" dt="2023-03-01T08:12:50.430" v="7421"/>
          <ac:spMkLst>
            <pc:docMk/>
            <pc:sldMk cId="575094468" sldId="300"/>
            <ac:spMk id="9" creationId="{1A2A5A90-036C-5593-EB52-221FB1C2E724}"/>
          </ac:spMkLst>
        </pc:spChg>
        <pc:spChg chg="del">
          <ac:chgData name="Fabio Spaziani" userId="a4266648-d70e-4ec6-841a-7ce1e10c6416" providerId="ADAL" clId="{35D6393A-1DC7-4052-A6B6-B2F23DA021F4}" dt="2023-02-20T16:08:18.021" v="6748" actId="478"/>
          <ac:spMkLst>
            <pc:docMk/>
            <pc:sldMk cId="575094468" sldId="300"/>
            <ac:spMk id="14" creationId="{80B650C6-EB9D-2269-2AD5-A4B491C4B2BC}"/>
          </ac:spMkLst>
        </pc:spChg>
        <pc:spChg chg="del">
          <ac:chgData name="Fabio Spaziani" userId="a4266648-d70e-4ec6-841a-7ce1e10c6416" providerId="ADAL" clId="{35D6393A-1DC7-4052-A6B6-B2F23DA021F4}" dt="2023-02-20T16:08:18.021" v="6748" actId="478"/>
          <ac:spMkLst>
            <pc:docMk/>
            <pc:sldMk cId="575094468" sldId="300"/>
            <ac:spMk id="15" creationId="{79D9A039-6362-46F7-A625-1C2F56A355B4}"/>
          </ac:spMkLst>
        </pc:spChg>
        <pc:spChg chg="del">
          <ac:chgData name="Fabio Spaziani" userId="a4266648-d70e-4ec6-841a-7ce1e10c6416" providerId="ADAL" clId="{35D6393A-1DC7-4052-A6B6-B2F23DA021F4}" dt="2023-02-20T16:08:18.021" v="6748" actId="478"/>
          <ac:spMkLst>
            <pc:docMk/>
            <pc:sldMk cId="575094468" sldId="300"/>
            <ac:spMk id="16" creationId="{AB517AB9-988B-3343-6040-31BAFD076123}"/>
          </ac:spMkLst>
        </pc:spChg>
        <pc:spChg chg="del">
          <ac:chgData name="Fabio Spaziani" userId="a4266648-d70e-4ec6-841a-7ce1e10c6416" providerId="ADAL" clId="{35D6393A-1DC7-4052-A6B6-B2F23DA021F4}" dt="2023-02-20T16:08:18.021" v="6748" actId="478"/>
          <ac:spMkLst>
            <pc:docMk/>
            <pc:sldMk cId="575094468" sldId="300"/>
            <ac:spMk id="17" creationId="{C9C908CB-7BB3-862A-1341-B2B4C0E5E797}"/>
          </ac:spMkLst>
        </pc:spChg>
        <pc:spChg chg="del">
          <ac:chgData name="Fabio Spaziani" userId="a4266648-d70e-4ec6-841a-7ce1e10c6416" providerId="ADAL" clId="{35D6393A-1DC7-4052-A6B6-B2F23DA021F4}" dt="2023-02-20T16:08:18.021" v="6748" actId="478"/>
          <ac:spMkLst>
            <pc:docMk/>
            <pc:sldMk cId="575094468" sldId="300"/>
            <ac:spMk id="19" creationId="{449EEBD7-7EC6-CEC2-3E6A-A774BEEE7399}"/>
          </ac:spMkLst>
        </pc:spChg>
        <pc:spChg chg="del">
          <ac:chgData name="Fabio Spaziani" userId="a4266648-d70e-4ec6-841a-7ce1e10c6416" providerId="ADAL" clId="{35D6393A-1DC7-4052-A6B6-B2F23DA021F4}" dt="2023-02-20T16:08:20.457" v="6749" actId="478"/>
          <ac:spMkLst>
            <pc:docMk/>
            <pc:sldMk cId="575094468" sldId="300"/>
            <ac:spMk id="22" creationId="{55FF35C8-98DD-4166-B74D-377E6D7E17FB}"/>
          </ac:spMkLst>
        </pc:spChg>
        <pc:spChg chg="add mod">
          <ac:chgData name="Fabio Spaziani" userId="a4266648-d70e-4ec6-841a-7ce1e10c6416" providerId="ADAL" clId="{35D6393A-1DC7-4052-A6B6-B2F23DA021F4}" dt="2023-03-02T09:59:02.177" v="7979" actId="207"/>
          <ac:spMkLst>
            <pc:docMk/>
            <pc:sldMk cId="575094468" sldId="300"/>
            <ac:spMk id="26" creationId="{E6571A34-3C8C-0F11-B57B-D25532965345}"/>
          </ac:spMkLst>
        </pc:spChg>
        <pc:grpChg chg="add del mod">
          <ac:chgData name="Fabio Spaziani" userId="a4266648-d70e-4ec6-841a-7ce1e10c6416" providerId="ADAL" clId="{35D6393A-1DC7-4052-A6B6-B2F23DA021F4}" dt="2023-02-20T16:09:17.360" v="6764" actId="478"/>
          <ac:grpSpMkLst>
            <pc:docMk/>
            <pc:sldMk cId="575094468" sldId="300"/>
            <ac:grpSpMk id="9" creationId="{EC54D040-AE1E-B37A-74A6-7F0E9C0C9448}"/>
          </ac:grpSpMkLst>
        </pc:grpChg>
        <pc:graphicFrameChg chg="del">
          <ac:chgData name="Fabio Spaziani" userId="a4266648-d70e-4ec6-841a-7ce1e10c6416" providerId="ADAL" clId="{35D6393A-1DC7-4052-A6B6-B2F23DA021F4}" dt="2023-02-20T16:08:14.325" v="6747" actId="478"/>
          <ac:graphicFrameMkLst>
            <pc:docMk/>
            <pc:sldMk cId="575094468" sldId="300"/>
            <ac:graphicFrameMk id="13" creationId="{02E9C46D-8BBF-DCAF-EE0A-76936A498734}"/>
          </ac:graphicFrameMkLst>
        </pc:graphicFrameChg>
        <pc:picChg chg="add del mod ord topLvl">
          <ac:chgData name="Fabio Spaziani" userId="a4266648-d70e-4ec6-841a-7ce1e10c6416" providerId="ADAL" clId="{35D6393A-1DC7-4052-A6B6-B2F23DA021F4}" dt="2023-03-02T09:59:18.592" v="7980" actId="208"/>
          <ac:picMkLst>
            <pc:docMk/>
            <pc:sldMk cId="575094468" sldId="300"/>
            <ac:picMk id="10" creationId="{81A6B7F9-A398-E8C4-F26C-8C6CFAEE0F27}"/>
          </ac:picMkLst>
        </pc:picChg>
        <pc:picChg chg="del mod topLvl">
          <ac:chgData name="Fabio Spaziani" userId="a4266648-d70e-4ec6-841a-7ce1e10c6416" providerId="ADAL" clId="{35D6393A-1DC7-4052-A6B6-B2F23DA021F4}" dt="2023-02-20T16:09:17.360" v="6764" actId="478"/>
          <ac:picMkLst>
            <pc:docMk/>
            <pc:sldMk cId="575094468" sldId="300"/>
            <ac:picMk id="11" creationId="{53CE83BF-4358-2D9F-856C-596EF5EB9C2B}"/>
          </ac:picMkLst>
        </pc:picChg>
        <pc:picChg chg="add del mod">
          <ac:chgData name="Fabio Spaziani" userId="a4266648-d70e-4ec6-841a-7ce1e10c6416" providerId="ADAL" clId="{35D6393A-1DC7-4052-A6B6-B2F23DA021F4}" dt="2023-03-01T08:12:50.430" v="7421"/>
          <ac:picMkLst>
            <pc:docMk/>
            <pc:sldMk cId="575094468" sldId="300"/>
            <ac:picMk id="11" creationId="{86F8B47F-C576-7CD1-B501-33FD00D63598}"/>
          </ac:picMkLst>
        </pc:picChg>
        <pc:picChg chg="add mod">
          <ac:chgData name="Fabio Spaziani" userId="a4266648-d70e-4ec6-841a-7ce1e10c6416" providerId="ADAL" clId="{35D6393A-1DC7-4052-A6B6-B2F23DA021F4}" dt="2023-03-02T09:57:16.490" v="7956" actId="1076"/>
          <ac:picMkLst>
            <pc:docMk/>
            <pc:sldMk cId="575094468" sldId="300"/>
            <ac:picMk id="12" creationId="{EBD5CAD1-DB68-7213-AD4F-2BC17CE3A942}"/>
          </ac:picMkLst>
        </pc:picChg>
        <pc:picChg chg="add mod">
          <ac:chgData name="Fabio Spaziani" userId="a4266648-d70e-4ec6-841a-7ce1e10c6416" providerId="ADAL" clId="{35D6393A-1DC7-4052-A6B6-B2F23DA021F4}" dt="2023-03-02T09:57:09.241" v="7953" actId="1076"/>
          <ac:picMkLst>
            <pc:docMk/>
            <pc:sldMk cId="575094468" sldId="300"/>
            <ac:picMk id="13" creationId="{DB472A1B-F8CA-9A1F-D5B3-A22CC5C6814D}"/>
          </ac:picMkLst>
        </pc:picChg>
        <pc:picChg chg="add del mod">
          <ac:chgData name="Fabio Spaziani" userId="a4266648-d70e-4ec6-841a-7ce1e10c6416" providerId="ADAL" clId="{35D6393A-1DC7-4052-A6B6-B2F23DA021F4}" dt="2023-03-02T09:54:31.187" v="7895" actId="478"/>
          <ac:picMkLst>
            <pc:docMk/>
            <pc:sldMk cId="575094468" sldId="300"/>
            <ac:picMk id="15" creationId="{3D1A8D96-F366-634B-9259-2CE7650148C8}"/>
          </ac:picMkLst>
        </pc:picChg>
        <pc:picChg chg="add del mod">
          <ac:chgData name="Fabio Spaziani" userId="a4266648-d70e-4ec6-841a-7ce1e10c6416" providerId="ADAL" clId="{35D6393A-1DC7-4052-A6B6-B2F23DA021F4}" dt="2023-03-02T09:54:21.571" v="7891" actId="478"/>
          <ac:picMkLst>
            <pc:docMk/>
            <pc:sldMk cId="575094468" sldId="300"/>
            <ac:picMk id="17" creationId="{078D21AA-E717-EA24-287B-55A82655509C}"/>
          </ac:picMkLst>
        </pc:picChg>
        <pc:picChg chg="del">
          <ac:chgData name="Fabio Spaziani" userId="a4266648-d70e-4ec6-841a-7ce1e10c6416" providerId="ADAL" clId="{35D6393A-1DC7-4052-A6B6-B2F23DA021F4}" dt="2023-02-20T16:08:18.021" v="6748" actId="478"/>
          <ac:picMkLst>
            <pc:docMk/>
            <pc:sldMk cId="575094468" sldId="300"/>
            <ac:picMk id="23" creationId="{19B22630-6ADD-EB2A-DB96-7AAEEFF5508E}"/>
          </ac:picMkLst>
        </pc:picChg>
        <pc:picChg chg="del">
          <ac:chgData name="Fabio Spaziani" userId="a4266648-d70e-4ec6-841a-7ce1e10c6416" providerId="ADAL" clId="{35D6393A-1DC7-4052-A6B6-B2F23DA021F4}" dt="2023-02-20T16:08:18.021" v="6748" actId="478"/>
          <ac:picMkLst>
            <pc:docMk/>
            <pc:sldMk cId="575094468" sldId="300"/>
            <ac:picMk id="25" creationId="{E19CBE6E-CB28-576E-D415-4E427AF293E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A5EE65-2CB6-424F-AEEF-13C0F6C049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E341EAB-34D7-4D1F-B6E2-B9861F2F1CBE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0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Centralize application configurations</a:t>
          </a:r>
        </a:p>
      </dgm:t>
    </dgm:pt>
    <dgm:pt modelId="{E40EC765-829F-4040-B176-F3B99FBD3FBF}" type="parTrans" cxnId="{3F73DFE8-E192-4E09-A4A1-9A6523DA1484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BBC2493-5A8C-4177-A679-5EB71DA19594}" type="sibTrans" cxnId="{3F73DFE8-E192-4E09-A4A1-9A6523DA1484}">
      <dgm:prSet/>
      <dgm:spPr>
        <a:ln>
          <a:solidFill>
            <a:srgbClr val="7030A0"/>
          </a:solidFill>
        </a:ln>
      </dgm:spPr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C1D354A-8723-4936-BDF8-EEBE16D6D584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0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 and manage securely secrets, keys and certificates </a:t>
          </a:r>
        </a:p>
      </dgm:t>
    </dgm:pt>
    <dgm:pt modelId="{BCBE14B3-992C-4866-90E2-E17DA4FC8B81}" type="parTrans" cxnId="{0D3DDD24-17D9-4016-AFFF-C5A0410F8CC3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50609F1-CBCF-424E-9F07-5FD110BE3096}" type="sibTrans" cxnId="{0D3DDD24-17D9-4016-AFFF-C5A0410F8CC3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5336C05-F158-4533-B38D-B43F11E45E3B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0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Decouple Secrets owners from Secrets users (applications)</a:t>
          </a:r>
        </a:p>
      </dgm:t>
    </dgm:pt>
    <dgm:pt modelId="{C72F25C4-6627-4BE0-921D-769D243D3FD0}" type="parTrans" cxnId="{0E432CF6-54FA-4831-AE42-2C660845E753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F8F933F-F826-4431-B172-9A091A4ED03D}" type="sibTrans" cxnId="{0E432CF6-54FA-4831-AE42-2C660845E753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611B672-29DA-4F06-AA09-AC78083B99FA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0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Easily migrate from appsettings</a:t>
          </a:r>
        </a:p>
      </dgm:t>
    </dgm:pt>
    <dgm:pt modelId="{8EF2FC28-66FB-454D-841D-B9BF0E9BD9A8}" type="parTrans" cxnId="{9A44240D-B725-4B91-A3F7-4E158FB48CBE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9F31570-2D7F-43FE-A51F-8CB3D614B2DE}" type="sibTrans" cxnId="{9A44240D-B725-4B91-A3F7-4E158FB48CBE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760D0B0-03F2-453B-8B25-26406F2C08C0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0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Plenty of integrations available out of the box</a:t>
          </a:r>
        </a:p>
      </dgm:t>
    </dgm:pt>
    <dgm:pt modelId="{D2CC56FB-1906-4CA8-A7C5-B4DCA1505ABA}" type="parTrans" cxnId="{271B8CD6-B421-4AFD-8BE3-4A3D34F486E7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79A5465-63DD-47BA-84F3-6F262550DE99}" type="sibTrans" cxnId="{271B8CD6-B421-4AFD-8BE3-4A3D34F486E7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1516182-E2BD-4603-B0A5-934D04925006}">
      <dgm:prSet phldrT="[Text]"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it-IT" sz="2400" b="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Not to piss off your partner</a:t>
          </a:r>
        </a:p>
      </dgm:t>
    </dgm:pt>
    <dgm:pt modelId="{6650CBE0-E250-43AF-B1BB-514F679A3E43}" type="parTrans" cxnId="{2C366257-E9ED-4CF4-9601-DA8425BC7B69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0EC3CF4-EBF9-4ED7-89E8-F73CBB259EAA}" type="sibTrans" cxnId="{2C366257-E9ED-4CF4-9601-DA8425BC7B69}">
      <dgm:prSet/>
      <dgm:spPr/>
      <dgm:t>
        <a:bodyPr/>
        <a:lstStyle/>
        <a:p>
          <a:endParaRPr lang="it-IT" sz="16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5ACD361-C547-4CCC-91AD-F9A946E9CEE1}" type="pres">
      <dgm:prSet presAssocID="{F5A5EE65-2CB6-424F-AEEF-13C0F6C049C7}" presName="Name0" presStyleCnt="0">
        <dgm:presLayoutVars>
          <dgm:chMax val="7"/>
          <dgm:chPref val="7"/>
          <dgm:dir/>
        </dgm:presLayoutVars>
      </dgm:prSet>
      <dgm:spPr/>
    </dgm:pt>
    <dgm:pt modelId="{81AFC489-FD49-4F98-A497-8C6977ABBADD}" type="pres">
      <dgm:prSet presAssocID="{F5A5EE65-2CB6-424F-AEEF-13C0F6C049C7}" presName="Name1" presStyleCnt="0"/>
      <dgm:spPr/>
    </dgm:pt>
    <dgm:pt modelId="{BD1018E3-EFD0-47A7-BDFF-04199097AB31}" type="pres">
      <dgm:prSet presAssocID="{F5A5EE65-2CB6-424F-AEEF-13C0F6C049C7}" presName="cycle" presStyleCnt="0"/>
      <dgm:spPr/>
    </dgm:pt>
    <dgm:pt modelId="{03E6295B-91F9-4D11-8C34-3363AC7F1709}" type="pres">
      <dgm:prSet presAssocID="{F5A5EE65-2CB6-424F-AEEF-13C0F6C049C7}" presName="srcNode" presStyleLbl="node1" presStyleIdx="0" presStyleCnt="6"/>
      <dgm:spPr/>
    </dgm:pt>
    <dgm:pt modelId="{4A8813C9-BE54-4FA0-BADF-9DF932B4E746}" type="pres">
      <dgm:prSet presAssocID="{F5A5EE65-2CB6-424F-AEEF-13C0F6C049C7}" presName="conn" presStyleLbl="parChTrans1D2" presStyleIdx="0" presStyleCnt="1"/>
      <dgm:spPr/>
    </dgm:pt>
    <dgm:pt modelId="{CCD79D19-8570-4C2D-BF67-220419748B9B}" type="pres">
      <dgm:prSet presAssocID="{F5A5EE65-2CB6-424F-AEEF-13C0F6C049C7}" presName="extraNode" presStyleLbl="node1" presStyleIdx="0" presStyleCnt="6"/>
      <dgm:spPr/>
    </dgm:pt>
    <dgm:pt modelId="{C025D38B-4E76-41C8-AE6B-0760FC4F7BC1}" type="pres">
      <dgm:prSet presAssocID="{F5A5EE65-2CB6-424F-AEEF-13C0F6C049C7}" presName="dstNode" presStyleLbl="node1" presStyleIdx="0" presStyleCnt="6"/>
      <dgm:spPr/>
    </dgm:pt>
    <dgm:pt modelId="{A7AA4328-878D-44EC-81C5-DE87D1FA4D02}" type="pres">
      <dgm:prSet presAssocID="{BE341EAB-34D7-4D1F-B6E2-B9861F2F1CBE}" presName="text_1" presStyleLbl="node1" presStyleIdx="0" presStyleCnt="6">
        <dgm:presLayoutVars>
          <dgm:bulletEnabled val="1"/>
        </dgm:presLayoutVars>
      </dgm:prSet>
      <dgm:spPr/>
    </dgm:pt>
    <dgm:pt modelId="{EBBDA9DE-FC0F-4AA9-80FA-26B83F8F14F4}" type="pres">
      <dgm:prSet presAssocID="{BE341EAB-34D7-4D1F-B6E2-B9861F2F1CBE}" presName="accent_1" presStyleCnt="0"/>
      <dgm:spPr/>
    </dgm:pt>
    <dgm:pt modelId="{92D3075B-D3F3-490C-8050-6702E3E70E57}" type="pres">
      <dgm:prSet presAssocID="{BE341EAB-34D7-4D1F-B6E2-B9861F2F1CBE}" presName="accentRepeatNode" presStyleLbl="solidFgAcc1" presStyleIdx="0" presStyleCnt="6"/>
      <dgm:spPr>
        <a:ln>
          <a:solidFill>
            <a:srgbClr val="7030A0"/>
          </a:solidFill>
        </a:ln>
      </dgm:spPr>
    </dgm:pt>
    <dgm:pt modelId="{C4A5DE37-9F8A-44CF-9992-C1FA50B4EC78}" type="pres">
      <dgm:prSet presAssocID="{2C1D354A-8723-4936-BDF8-EEBE16D6D584}" presName="text_2" presStyleLbl="node1" presStyleIdx="1" presStyleCnt="6">
        <dgm:presLayoutVars>
          <dgm:bulletEnabled val="1"/>
        </dgm:presLayoutVars>
      </dgm:prSet>
      <dgm:spPr/>
    </dgm:pt>
    <dgm:pt modelId="{7798E19C-0F1B-457D-934A-4BE581ACF5A9}" type="pres">
      <dgm:prSet presAssocID="{2C1D354A-8723-4936-BDF8-EEBE16D6D584}" presName="accent_2" presStyleCnt="0"/>
      <dgm:spPr/>
    </dgm:pt>
    <dgm:pt modelId="{4641E243-87EB-4155-B407-9CF86349C438}" type="pres">
      <dgm:prSet presAssocID="{2C1D354A-8723-4936-BDF8-EEBE16D6D584}" presName="accentRepeatNode" presStyleLbl="solidFgAcc1" presStyleIdx="1" presStyleCnt="6"/>
      <dgm:spPr>
        <a:ln>
          <a:solidFill>
            <a:srgbClr val="7030A0"/>
          </a:solidFill>
        </a:ln>
      </dgm:spPr>
    </dgm:pt>
    <dgm:pt modelId="{17D6E706-E790-43B0-915E-E4576A4F5BB5}" type="pres">
      <dgm:prSet presAssocID="{35336C05-F158-4533-B38D-B43F11E45E3B}" presName="text_3" presStyleLbl="node1" presStyleIdx="2" presStyleCnt="6">
        <dgm:presLayoutVars>
          <dgm:bulletEnabled val="1"/>
        </dgm:presLayoutVars>
      </dgm:prSet>
      <dgm:spPr/>
    </dgm:pt>
    <dgm:pt modelId="{C60E45A7-FBA3-41AB-AB2B-2C1C57665F39}" type="pres">
      <dgm:prSet presAssocID="{35336C05-F158-4533-B38D-B43F11E45E3B}" presName="accent_3" presStyleCnt="0"/>
      <dgm:spPr/>
    </dgm:pt>
    <dgm:pt modelId="{30980BC8-EB6B-4A13-BBA2-2FBBCBF32864}" type="pres">
      <dgm:prSet presAssocID="{35336C05-F158-4533-B38D-B43F11E45E3B}" presName="accentRepeatNode" presStyleLbl="solidFgAcc1" presStyleIdx="2" presStyleCnt="6"/>
      <dgm:spPr>
        <a:ln>
          <a:solidFill>
            <a:srgbClr val="7030A0"/>
          </a:solidFill>
        </a:ln>
      </dgm:spPr>
    </dgm:pt>
    <dgm:pt modelId="{7DC98A80-93C7-41BD-A956-5E0F56AC5DAF}" type="pres">
      <dgm:prSet presAssocID="{2611B672-29DA-4F06-AA09-AC78083B99FA}" presName="text_4" presStyleLbl="node1" presStyleIdx="3" presStyleCnt="6">
        <dgm:presLayoutVars>
          <dgm:bulletEnabled val="1"/>
        </dgm:presLayoutVars>
      </dgm:prSet>
      <dgm:spPr/>
    </dgm:pt>
    <dgm:pt modelId="{792EAC2A-E6C6-4C7A-AB17-381B4432F90C}" type="pres">
      <dgm:prSet presAssocID="{2611B672-29DA-4F06-AA09-AC78083B99FA}" presName="accent_4" presStyleCnt="0"/>
      <dgm:spPr/>
    </dgm:pt>
    <dgm:pt modelId="{15DEF743-A293-4DD4-8DC7-B43CC03A154E}" type="pres">
      <dgm:prSet presAssocID="{2611B672-29DA-4F06-AA09-AC78083B99FA}" presName="accentRepeatNode" presStyleLbl="solidFgAcc1" presStyleIdx="3" presStyleCnt="6"/>
      <dgm:spPr>
        <a:ln>
          <a:solidFill>
            <a:srgbClr val="7030A0"/>
          </a:solidFill>
        </a:ln>
      </dgm:spPr>
    </dgm:pt>
    <dgm:pt modelId="{0F6BB7FE-2C4A-4FB8-9786-30CADD24EF2B}" type="pres">
      <dgm:prSet presAssocID="{4760D0B0-03F2-453B-8B25-26406F2C08C0}" presName="text_5" presStyleLbl="node1" presStyleIdx="4" presStyleCnt="6">
        <dgm:presLayoutVars>
          <dgm:bulletEnabled val="1"/>
        </dgm:presLayoutVars>
      </dgm:prSet>
      <dgm:spPr/>
    </dgm:pt>
    <dgm:pt modelId="{AE892876-A6EB-483E-8FFA-AC8F28556803}" type="pres">
      <dgm:prSet presAssocID="{4760D0B0-03F2-453B-8B25-26406F2C08C0}" presName="accent_5" presStyleCnt="0"/>
      <dgm:spPr/>
    </dgm:pt>
    <dgm:pt modelId="{77D0BB75-3872-49F5-BB28-498A28455B97}" type="pres">
      <dgm:prSet presAssocID="{4760D0B0-03F2-453B-8B25-26406F2C08C0}" presName="accentRepeatNode" presStyleLbl="solidFgAcc1" presStyleIdx="4" presStyleCnt="6"/>
      <dgm:spPr>
        <a:ln>
          <a:solidFill>
            <a:srgbClr val="7030A0"/>
          </a:solidFill>
        </a:ln>
      </dgm:spPr>
    </dgm:pt>
    <dgm:pt modelId="{59C3AEFB-F743-4473-AAFD-2E96DAC2BD7E}" type="pres">
      <dgm:prSet presAssocID="{A1516182-E2BD-4603-B0A5-934D04925006}" presName="text_6" presStyleLbl="node1" presStyleIdx="5" presStyleCnt="6">
        <dgm:presLayoutVars>
          <dgm:bulletEnabled val="1"/>
        </dgm:presLayoutVars>
      </dgm:prSet>
      <dgm:spPr/>
    </dgm:pt>
    <dgm:pt modelId="{A7CE3695-9399-4AA1-A728-2EA3B88803C1}" type="pres">
      <dgm:prSet presAssocID="{A1516182-E2BD-4603-B0A5-934D04925006}" presName="accent_6" presStyleCnt="0"/>
      <dgm:spPr/>
    </dgm:pt>
    <dgm:pt modelId="{4006FBC5-4896-48D5-86EC-BCC6E5B88B02}" type="pres">
      <dgm:prSet presAssocID="{A1516182-E2BD-4603-B0A5-934D04925006}" presName="accentRepeatNode" presStyleLbl="solidFgAcc1" presStyleIdx="5" presStyleCnt="6"/>
      <dgm:spPr>
        <a:ln>
          <a:solidFill>
            <a:srgbClr val="7030A0"/>
          </a:solidFill>
        </a:ln>
      </dgm:spPr>
    </dgm:pt>
  </dgm:ptLst>
  <dgm:cxnLst>
    <dgm:cxn modelId="{9A44240D-B725-4B91-A3F7-4E158FB48CBE}" srcId="{F5A5EE65-2CB6-424F-AEEF-13C0F6C049C7}" destId="{2611B672-29DA-4F06-AA09-AC78083B99FA}" srcOrd="3" destOrd="0" parTransId="{8EF2FC28-66FB-454D-841D-B9BF0E9BD9A8}" sibTransId="{39F31570-2D7F-43FE-A51F-8CB3D614B2DE}"/>
    <dgm:cxn modelId="{0D3DDD24-17D9-4016-AFFF-C5A0410F8CC3}" srcId="{F5A5EE65-2CB6-424F-AEEF-13C0F6C049C7}" destId="{2C1D354A-8723-4936-BDF8-EEBE16D6D584}" srcOrd="1" destOrd="0" parTransId="{BCBE14B3-992C-4866-90E2-E17DA4FC8B81}" sibTransId="{A50609F1-CBCF-424E-9F07-5FD110BE3096}"/>
    <dgm:cxn modelId="{16C07233-F2C9-4978-B03C-6ADE1F51CA39}" type="presOf" srcId="{A1516182-E2BD-4603-B0A5-934D04925006}" destId="{59C3AEFB-F743-4473-AAFD-2E96DAC2BD7E}" srcOrd="0" destOrd="0" presId="urn:microsoft.com/office/officeart/2008/layout/VerticalCurvedList"/>
    <dgm:cxn modelId="{21DD1544-CF3D-4F74-AD08-03121DEC8287}" type="presOf" srcId="{F5A5EE65-2CB6-424F-AEEF-13C0F6C049C7}" destId="{05ACD361-C547-4CCC-91AD-F9A946E9CEE1}" srcOrd="0" destOrd="0" presId="urn:microsoft.com/office/officeart/2008/layout/VerticalCurvedList"/>
    <dgm:cxn modelId="{15BE8446-A99F-471D-80E4-CCE76C33D6A6}" type="presOf" srcId="{4760D0B0-03F2-453B-8B25-26406F2C08C0}" destId="{0F6BB7FE-2C4A-4FB8-9786-30CADD24EF2B}" srcOrd="0" destOrd="0" presId="urn:microsoft.com/office/officeart/2008/layout/VerticalCurvedList"/>
    <dgm:cxn modelId="{2C366257-E9ED-4CF4-9601-DA8425BC7B69}" srcId="{F5A5EE65-2CB6-424F-AEEF-13C0F6C049C7}" destId="{A1516182-E2BD-4603-B0A5-934D04925006}" srcOrd="5" destOrd="0" parTransId="{6650CBE0-E250-43AF-B1BB-514F679A3E43}" sibTransId="{D0EC3CF4-EBF9-4ED7-89E8-F73CBB259EAA}"/>
    <dgm:cxn modelId="{46C3A68A-913F-458E-A4C4-22F66B55B9CE}" type="presOf" srcId="{2C1D354A-8723-4936-BDF8-EEBE16D6D584}" destId="{C4A5DE37-9F8A-44CF-9992-C1FA50B4EC78}" srcOrd="0" destOrd="0" presId="urn:microsoft.com/office/officeart/2008/layout/VerticalCurvedList"/>
    <dgm:cxn modelId="{76C60298-E913-45C5-AA97-A7144F3B8459}" type="presOf" srcId="{ABBC2493-5A8C-4177-A679-5EB71DA19594}" destId="{4A8813C9-BE54-4FA0-BADF-9DF932B4E746}" srcOrd="0" destOrd="0" presId="urn:microsoft.com/office/officeart/2008/layout/VerticalCurvedList"/>
    <dgm:cxn modelId="{80FA4F9C-5898-47EA-AF84-2ED345757093}" type="presOf" srcId="{BE341EAB-34D7-4D1F-B6E2-B9861F2F1CBE}" destId="{A7AA4328-878D-44EC-81C5-DE87D1FA4D02}" srcOrd="0" destOrd="0" presId="urn:microsoft.com/office/officeart/2008/layout/VerticalCurvedList"/>
    <dgm:cxn modelId="{5E6407A0-893C-4E35-8D88-704B2A679BF7}" type="presOf" srcId="{2611B672-29DA-4F06-AA09-AC78083B99FA}" destId="{7DC98A80-93C7-41BD-A956-5E0F56AC5DAF}" srcOrd="0" destOrd="0" presId="urn:microsoft.com/office/officeart/2008/layout/VerticalCurvedList"/>
    <dgm:cxn modelId="{271B8CD6-B421-4AFD-8BE3-4A3D34F486E7}" srcId="{F5A5EE65-2CB6-424F-AEEF-13C0F6C049C7}" destId="{4760D0B0-03F2-453B-8B25-26406F2C08C0}" srcOrd="4" destOrd="0" parTransId="{D2CC56FB-1906-4CA8-A7C5-B4DCA1505ABA}" sibTransId="{579A5465-63DD-47BA-84F3-6F262550DE99}"/>
    <dgm:cxn modelId="{3F73DFE8-E192-4E09-A4A1-9A6523DA1484}" srcId="{F5A5EE65-2CB6-424F-AEEF-13C0F6C049C7}" destId="{BE341EAB-34D7-4D1F-B6E2-B9861F2F1CBE}" srcOrd="0" destOrd="0" parTransId="{E40EC765-829F-4040-B176-F3B99FBD3FBF}" sibTransId="{ABBC2493-5A8C-4177-A679-5EB71DA19594}"/>
    <dgm:cxn modelId="{64866BEC-C4BB-44A4-9218-8D170322BE32}" type="presOf" srcId="{35336C05-F158-4533-B38D-B43F11E45E3B}" destId="{17D6E706-E790-43B0-915E-E4576A4F5BB5}" srcOrd="0" destOrd="0" presId="urn:microsoft.com/office/officeart/2008/layout/VerticalCurvedList"/>
    <dgm:cxn modelId="{0E432CF6-54FA-4831-AE42-2C660845E753}" srcId="{F5A5EE65-2CB6-424F-AEEF-13C0F6C049C7}" destId="{35336C05-F158-4533-B38D-B43F11E45E3B}" srcOrd="2" destOrd="0" parTransId="{C72F25C4-6627-4BE0-921D-769D243D3FD0}" sibTransId="{AF8F933F-F826-4431-B172-9A091A4ED03D}"/>
    <dgm:cxn modelId="{BDEA7467-9779-4B70-AC65-F172A62BDE44}" type="presParOf" srcId="{05ACD361-C547-4CCC-91AD-F9A946E9CEE1}" destId="{81AFC489-FD49-4F98-A497-8C6977ABBADD}" srcOrd="0" destOrd="0" presId="urn:microsoft.com/office/officeart/2008/layout/VerticalCurvedList"/>
    <dgm:cxn modelId="{D2E49EB1-F15C-4CF9-B256-F1960FAEBF75}" type="presParOf" srcId="{81AFC489-FD49-4F98-A497-8C6977ABBADD}" destId="{BD1018E3-EFD0-47A7-BDFF-04199097AB31}" srcOrd="0" destOrd="0" presId="urn:microsoft.com/office/officeart/2008/layout/VerticalCurvedList"/>
    <dgm:cxn modelId="{B5F497D8-2CED-43FC-9DAA-0FBCA6280D57}" type="presParOf" srcId="{BD1018E3-EFD0-47A7-BDFF-04199097AB31}" destId="{03E6295B-91F9-4D11-8C34-3363AC7F1709}" srcOrd="0" destOrd="0" presId="urn:microsoft.com/office/officeart/2008/layout/VerticalCurvedList"/>
    <dgm:cxn modelId="{138C18EB-3475-424B-8E06-3D499E2B4B1D}" type="presParOf" srcId="{BD1018E3-EFD0-47A7-BDFF-04199097AB31}" destId="{4A8813C9-BE54-4FA0-BADF-9DF932B4E746}" srcOrd="1" destOrd="0" presId="urn:microsoft.com/office/officeart/2008/layout/VerticalCurvedList"/>
    <dgm:cxn modelId="{8BDFC92B-88B2-437B-836F-B947B132E0E2}" type="presParOf" srcId="{BD1018E3-EFD0-47A7-BDFF-04199097AB31}" destId="{CCD79D19-8570-4C2D-BF67-220419748B9B}" srcOrd="2" destOrd="0" presId="urn:microsoft.com/office/officeart/2008/layout/VerticalCurvedList"/>
    <dgm:cxn modelId="{60EF3899-07A2-4BBE-B54E-CC3000F49A07}" type="presParOf" srcId="{BD1018E3-EFD0-47A7-BDFF-04199097AB31}" destId="{C025D38B-4E76-41C8-AE6B-0760FC4F7BC1}" srcOrd="3" destOrd="0" presId="urn:microsoft.com/office/officeart/2008/layout/VerticalCurvedList"/>
    <dgm:cxn modelId="{4FE75379-0431-4537-88D4-5B4DAC2D3E95}" type="presParOf" srcId="{81AFC489-FD49-4F98-A497-8C6977ABBADD}" destId="{A7AA4328-878D-44EC-81C5-DE87D1FA4D02}" srcOrd="1" destOrd="0" presId="urn:microsoft.com/office/officeart/2008/layout/VerticalCurvedList"/>
    <dgm:cxn modelId="{74387B97-2EF5-4FAA-91BD-2390DA706028}" type="presParOf" srcId="{81AFC489-FD49-4F98-A497-8C6977ABBADD}" destId="{EBBDA9DE-FC0F-4AA9-80FA-26B83F8F14F4}" srcOrd="2" destOrd="0" presId="urn:microsoft.com/office/officeart/2008/layout/VerticalCurvedList"/>
    <dgm:cxn modelId="{BC3D52EE-8911-4367-A189-580B5F03A0DE}" type="presParOf" srcId="{EBBDA9DE-FC0F-4AA9-80FA-26B83F8F14F4}" destId="{92D3075B-D3F3-490C-8050-6702E3E70E57}" srcOrd="0" destOrd="0" presId="urn:microsoft.com/office/officeart/2008/layout/VerticalCurvedList"/>
    <dgm:cxn modelId="{C4B41532-0F78-4400-92B2-1BB619ED69D3}" type="presParOf" srcId="{81AFC489-FD49-4F98-A497-8C6977ABBADD}" destId="{C4A5DE37-9F8A-44CF-9992-C1FA50B4EC78}" srcOrd="3" destOrd="0" presId="urn:microsoft.com/office/officeart/2008/layout/VerticalCurvedList"/>
    <dgm:cxn modelId="{7758D999-B2BC-4082-9F22-FFF1007A8084}" type="presParOf" srcId="{81AFC489-FD49-4F98-A497-8C6977ABBADD}" destId="{7798E19C-0F1B-457D-934A-4BE581ACF5A9}" srcOrd="4" destOrd="0" presId="urn:microsoft.com/office/officeart/2008/layout/VerticalCurvedList"/>
    <dgm:cxn modelId="{21F8865A-24BF-478A-BB14-2A30FC0F6A0D}" type="presParOf" srcId="{7798E19C-0F1B-457D-934A-4BE581ACF5A9}" destId="{4641E243-87EB-4155-B407-9CF86349C438}" srcOrd="0" destOrd="0" presId="urn:microsoft.com/office/officeart/2008/layout/VerticalCurvedList"/>
    <dgm:cxn modelId="{545ECA8C-3ECD-4681-9420-B0621996171B}" type="presParOf" srcId="{81AFC489-FD49-4F98-A497-8C6977ABBADD}" destId="{17D6E706-E790-43B0-915E-E4576A4F5BB5}" srcOrd="5" destOrd="0" presId="urn:microsoft.com/office/officeart/2008/layout/VerticalCurvedList"/>
    <dgm:cxn modelId="{EAB7D547-894E-4D44-AC2A-2EB64E3170FD}" type="presParOf" srcId="{81AFC489-FD49-4F98-A497-8C6977ABBADD}" destId="{C60E45A7-FBA3-41AB-AB2B-2C1C57665F39}" srcOrd="6" destOrd="0" presId="urn:microsoft.com/office/officeart/2008/layout/VerticalCurvedList"/>
    <dgm:cxn modelId="{8B21C59A-6EAD-4398-8B43-4D3CC93F17B9}" type="presParOf" srcId="{C60E45A7-FBA3-41AB-AB2B-2C1C57665F39}" destId="{30980BC8-EB6B-4A13-BBA2-2FBBCBF32864}" srcOrd="0" destOrd="0" presId="urn:microsoft.com/office/officeart/2008/layout/VerticalCurvedList"/>
    <dgm:cxn modelId="{859E8CE2-4B81-4FBD-ADAB-9E480D904CFB}" type="presParOf" srcId="{81AFC489-FD49-4F98-A497-8C6977ABBADD}" destId="{7DC98A80-93C7-41BD-A956-5E0F56AC5DAF}" srcOrd="7" destOrd="0" presId="urn:microsoft.com/office/officeart/2008/layout/VerticalCurvedList"/>
    <dgm:cxn modelId="{D0126DA7-5D85-4E7E-BD1B-E4A72227C415}" type="presParOf" srcId="{81AFC489-FD49-4F98-A497-8C6977ABBADD}" destId="{792EAC2A-E6C6-4C7A-AB17-381B4432F90C}" srcOrd="8" destOrd="0" presId="urn:microsoft.com/office/officeart/2008/layout/VerticalCurvedList"/>
    <dgm:cxn modelId="{AFFAB3A0-A50E-471B-BC30-1D76DE30F136}" type="presParOf" srcId="{792EAC2A-E6C6-4C7A-AB17-381B4432F90C}" destId="{15DEF743-A293-4DD4-8DC7-B43CC03A154E}" srcOrd="0" destOrd="0" presId="urn:microsoft.com/office/officeart/2008/layout/VerticalCurvedList"/>
    <dgm:cxn modelId="{010CD2A7-566A-4FB7-A1C0-2ADFBA0D0565}" type="presParOf" srcId="{81AFC489-FD49-4F98-A497-8C6977ABBADD}" destId="{0F6BB7FE-2C4A-4FB8-9786-30CADD24EF2B}" srcOrd="9" destOrd="0" presId="urn:microsoft.com/office/officeart/2008/layout/VerticalCurvedList"/>
    <dgm:cxn modelId="{A40CCD73-0800-4278-8D64-CF975857E2C3}" type="presParOf" srcId="{81AFC489-FD49-4F98-A497-8C6977ABBADD}" destId="{AE892876-A6EB-483E-8FFA-AC8F28556803}" srcOrd="10" destOrd="0" presId="urn:microsoft.com/office/officeart/2008/layout/VerticalCurvedList"/>
    <dgm:cxn modelId="{1DCAB69B-1C71-4003-9996-AB7E36DB1A51}" type="presParOf" srcId="{AE892876-A6EB-483E-8FFA-AC8F28556803}" destId="{77D0BB75-3872-49F5-BB28-498A28455B97}" srcOrd="0" destOrd="0" presId="urn:microsoft.com/office/officeart/2008/layout/VerticalCurvedList"/>
    <dgm:cxn modelId="{10830CE2-C5A1-4607-958E-84052C2F75B9}" type="presParOf" srcId="{81AFC489-FD49-4F98-A497-8C6977ABBADD}" destId="{59C3AEFB-F743-4473-AAFD-2E96DAC2BD7E}" srcOrd="11" destOrd="0" presId="urn:microsoft.com/office/officeart/2008/layout/VerticalCurvedList"/>
    <dgm:cxn modelId="{5D51261F-59C4-4EDE-98B6-DD154A8E7860}" type="presParOf" srcId="{81AFC489-FD49-4F98-A497-8C6977ABBADD}" destId="{A7CE3695-9399-4AA1-A728-2EA3B88803C1}" srcOrd="12" destOrd="0" presId="urn:microsoft.com/office/officeart/2008/layout/VerticalCurvedList"/>
    <dgm:cxn modelId="{C4E58D2C-966C-4F6C-B2D4-75BB53840BD4}" type="presParOf" srcId="{A7CE3695-9399-4AA1-A728-2EA3B88803C1}" destId="{4006FBC5-4896-48D5-86EC-BCC6E5B88B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813C9-BE54-4FA0-BADF-9DF932B4E746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A4328-878D-44EC-81C5-DE87D1FA4D02}">
      <dsp:nvSpPr>
        <dsp:cNvPr id="0" name=""/>
        <dsp:cNvSpPr/>
      </dsp:nvSpPr>
      <dsp:spPr>
        <a:xfrm>
          <a:off x="434398" y="285347"/>
          <a:ext cx="8147376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00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Centralize application configurations</a:t>
          </a:r>
        </a:p>
      </dsp:txBody>
      <dsp:txXfrm>
        <a:off x="434398" y="285347"/>
        <a:ext cx="8147376" cy="570477"/>
      </dsp:txXfrm>
    </dsp:sp>
    <dsp:sp modelId="{92D3075B-D3F3-490C-8050-6702E3E70E57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5DE37-9F8A-44CF-9992-C1FA50B4EC78}">
      <dsp:nvSpPr>
        <dsp:cNvPr id="0" name=""/>
        <dsp:cNvSpPr/>
      </dsp:nvSpPr>
      <dsp:spPr>
        <a:xfrm>
          <a:off x="903654" y="1140954"/>
          <a:ext cx="7678120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00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Store and manage securely secrets, keys and certificates </a:t>
          </a:r>
        </a:p>
      </dsp:txBody>
      <dsp:txXfrm>
        <a:off x="903654" y="1140954"/>
        <a:ext cx="7678120" cy="570477"/>
      </dsp:txXfrm>
    </dsp:sp>
    <dsp:sp modelId="{4641E243-87EB-4155-B407-9CF86349C438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6E706-E790-43B0-915E-E4576A4F5BB5}">
      <dsp:nvSpPr>
        <dsp:cNvPr id="0" name=""/>
        <dsp:cNvSpPr/>
      </dsp:nvSpPr>
      <dsp:spPr>
        <a:xfrm>
          <a:off x="1118233" y="1996562"/>
          <a:ext cx="7463540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00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Decouple Secrets owners from Secrets users (applications)</a:t>
          </a:r>
        </a:p>
      </dsp:txBody>
      <dsp:txXfrm>
        <a:off x="1118233" y="1996562"/>
        <a:ext cx="7463540" cy="570477"/>
      </dsp:txXfrm>
    </dsp:sp>
    <dsp:sp modelId="{30980BC8-EB6B-4A13-BBA2-2FBBCBF32864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98A80-93C7-41BD-A956-5E0F56AC5DAF}">
      <dsp:nvSpPr>
        <dsp:cNvPr id="0" name=""/>
        <dsp:cNvSpPr/>
      </dsp:nvSpPr>
      <dsp:spPr>
        <a:xfrm>
          <a:off x="1118233" y="2851627"/>
          <a:ext cx="7463540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00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Easily migrate from appsettings</a:t>
          </a:r>
        </a:p>
      </dsp:txBody>
      <dsp:txXfrm>
        <a:off x="1118233" y="2851627"/>
        <a:ext cx="7463540" cy="570477"/>
      </dsp:txXfrm>
    </dsp:sp>
    <dsp:sp modelId="{15DEF743-A293-4DD4-8DC7-B43CC03A154E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BB7FE-2C4A-4FB8-9786-30CADD24EF2B}">
      <dsp:nvSpPr>
        <dsp:cNvPr id="0" name=""/>
        <dsp:cNvSpPr/>
      </dsp:nvSpPr>
      <dsp:spPr>
        <a:xfrm>
          <a:off x="903654" y="3707235"/>
          <a:ext cx="7678120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00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Plenty of integrations available out of the box</a:t>
          </a:r>
        </a:p>
      </dsp:txBody>
      <dsp:txXfrm>
        <a:off x="903654" y="3707235"/>
        <a:ext cx="7678120" cy="570477"/>
      </dsp:txXfrm>
    </dsp:sp>
    <dsp:sp modelId="{77D0BB75-3872-49F5-BB28-498A28455B97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3AEFB-F743-4473-AAFD-2E96DAC2BD7E}">
      <dsp:nvSpPr>
        <dsp:cNvPr id="0" name=""/>
        <dsp:cNvSpPr/>
      </dsp:nvSpPr>
      <dsp:spPr>
        <a:xfrm>
          <a:off x="434398" y="4562842"/>
          <a:ext cx="8147376" cy="570477"/>
        </a:xfrm>
        <a:prstGeom prst="rect">
          <a:avLst/>
        </a:prstGeom>
        <a:solidFill>
          <a:srgbClr val="CCCCFF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2400" b="0" kern="1200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Not to piss off your partner</a:t>
          </a:r>
        </a:p>
      </dsp:txBody>
      <dsp:txXfrm>
        <a:off x="434398" y="4562842"/>
        <a:ext cx="8147376" cy="570477"/>
      </dsp:txXfrm>
    </dsp:sp>
    <dsp:sp modelId="{4006FBC5-4896-48D5-86EC-BCC6E5B88B02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F47EC-EF11-46D9-B47C-AD82CA58854A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7D36E-14E8-4060-9682-395C98EA78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77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Ashley Madison - July 15, 2015 – </a:t>
            </a:r>
            <a:r>
              <a:rPr lang="en-US" b="0" i="0" dirty="0">
                <a:solidFill>
                  <a:srgbClr val="16161D"/>
                </a:solidFill>
                <a:effectLst/>
                <a:latin typeface="Helvetica Neue"/>
              </a:rPr>
              <a:t>Amazon S3, Twitter OAuth tokens, secret tokens for other applications and private keys for SSL certificates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7D36E-14E8-4060-9682-395C98EA786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70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Twitch – October 2021; 6,000 git repositories of the Twitch codebase leaked this year. Despite lots of evidence demonstrating a certain level of AppSec maturity, nearly 7,000 secrets were uncovered, including hundreds of AWS, Google, Stripe, and GitHub keys,</a:t>
            </a:r>
            <a:endParaRPr lang="it-IT" dirty="0"/>
          </a:p>
          <a:p>
            <a:endParaRPr lang="en-US" dirty="0"/>
          </a:p>
          <a:p>
            <a:r>
              <a:rPr lang="en-US" dirty="0" err="1"/>
              <a:t>CodeCov</a:t>
            </a:r>
            <a:r>
              <a:rPr lang="en-US" dirty="0"/>
              <a:t> - Between January 31st and April 1st, it was compromised by attackers who were able to extract all the environment variables of </a:t>
            </a:r>
            <a:r>
              <a:rPr lang="en-US" dirty="0" err="1"/>
              <a:t>Codecov’s</a:t>
            </a:r>
            <a:r>
              <a:rPr lang="en-US" dirty="0"/>
              <a:t> customers. Initial access was obtained by extracting a static GCP service account credential from one layer of </a:t>
            </a:r>
            <a:r>
              <a:rPr lang="en-US" dirty="0" err="1"/>
              <a:t>Codecov</a:t>
            </a:r>
            <a:r>
              <a:rPr lang="en-US" dirty="0"/>
              <a:t> Docker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7D36E-14E8-4060-9682-395C98EA786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565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Twitch – October 2021; 6,000 git repositories of the Twitch codebase leaked this year. Despite lots of evidence demonstrating a certain level of AppSec maturity, nearly 7,000 secrets were uncovered, including hundreds of AWS, Google, Stripe, and GitHub keys,</a:t>
            </a:r>
            <a:endParaRPr lang="it-IT" dirty="0"/>
          </a:p>
          <a:p>
            <a:endParaRPr lang="en-US" dirty="0"/>
          </a:p>
          <a:p>
            <a:r>
              <a:rPr lang="en-US" dirty="0" err="1"/>
              <a:t>CodeCov</a:t>
            </a:r>
            <a:r>
              <a:rPr lang="en-US" dirty="0"/>
              <a:t> - Between January 31st and April 1st, it was compromised by attackers who were able to extract all the environment variables of </a:t>
            </a:r>
            <a:r>
              <a:rPr lang="en-US" dirty="0" err="1"/>
              <a:t>Codecov’s</a:t>
            </a:r>
            <a:r>
              <a:rPr lang="en-US" dirty="0"/>
              <a:t> customers. Initial access was obtained by extracting a static GCP service account credential from one layer of </a:t>
            </a:r>
            <a:r>
              <a:rPr lang="en-US" dirty="0" err="1"/>
              <a:t>Codecov</a:t>
            </a:r>
            <a:r>
              <a:rPr lang="en-US" dirty="0"/>
              <a:t> Docker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7D36E-14E8-4060-9682-395C98EA786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33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C624-1F49-4710-BD4D-A9A62085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7483-51FA-4820-BB5F-54ABFE24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E524E-B0D9-45FB-8A3E-51344DA1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677CA-B800-46D7-9A81-1A5B3D8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55299-B41F-41FE-945A-9A5BA2F9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217F2-30D1-4047-9E53-4F66ED86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8C2397-E101-4A76-AD10-F1B2E07F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C059B-4042-4863-8ACF-BA113A9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18EB4-4B22-4152-A23C-9D525127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E4197-441F-48E1-8DEC-49566982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9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95B356-AFE5-4336-80C7-B0E26F31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19B444-0F65-476A-AB0D-54485214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EB30-2610-4AB9-AE3E-428924BA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CB79AB-8588-49CE-9FF5-B8617A81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AA7A3-DBE7-43E0-98CD-9DD775F1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9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04559-5E88-4A1E-9007-A7DB1BC1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5742F-CD5A-433D-9C06-BCD7154B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F12660-B7CC-4145-B4BC-B0D75B1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E941E-F3F4-48CD-9556-D72CA43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ED5123-7BA3-4024-B237-B2CB3041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6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3FAA9-7810-47CC-86EC-5E4C0C7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AB48B-A13C-4C0F-AFEE-9CE1EDD6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5612F-3114-4692-A982-1226361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FF4D6B-FF84-4AD7-9C75-ABDCF9C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9455E3-554C-4CB2-9773-7ED9CD8F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834D2-790C-4BD3-996B-C13FEE4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B2F587-8960-4A2F-8864-3F4F8EA0D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CB590A-D536-4A8B-BD3D-E278025B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96F8CC-BCDD-43B7-A67A-4CE6318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A6A7D4-D87D-491F-8575-ECA5D7D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807A89-26EB-4CBE-83AD-5FDA82C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483CB-6BA4-499B-8D89-BC11A67C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4D2561-B613-42CD-BF6C-B9A01D1F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401D08-3782-4D95-86D0-A432EE29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26076D-534D-412A-B69E-FA6BE87A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1F317E-9F7C-45A7-BC4E-FFA0715D9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AF4DD2-8C4E-49BF-A5DE-2C352E85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424DD8-B0E7-4A7B-B383-C442387B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C4CA33-1B8E-4CEF-8BB4-D43FA92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92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E6F71-921F-4142-B8B0-7628CE05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EB8742-61BB-4BBA-9152-FE89D2FD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75AA5B-EE2E-44E6-BF60-5D242F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9AC556-04C0-4495-8F38-DEBF35E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4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279C5E-A4D7-474B-986E-BA028A8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D11455-9A5C-4893-9D8E-4ECF2DF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380E81-D806-48FE-9DA4-422CDE0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8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DC9800-D87A-48CD-AA23-5B2E7BB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774E5-97AE-4E43-A6FC-9E2AACCE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538EC-B721-4EEB-930F-FDB10640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3551D-9AFC-43B0-9244-6902D4DC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EDCB9-C8EC-40A4-986A-FD9E2B0C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3B39B-5180-4582-8CC1-B8D12951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5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B25AD-B804-4B19-8CC2-ECBE909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295C2C-CE2A-4300-8078-904BF8DF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D188BE-B406-4B26-AC0B-389B93E1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1191BE-8396-40FF-AED6-189C7E26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800D9F-1CCE-4116-9793-BC41F904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03F81F-CCE3-4FC5-90A2-1FFE1007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8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27082C-92CB-4383-AB9B-2948804E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C339F5-11CB-4605-97D9-1FB1C1B0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EA1ED-34B5-4C68-8898-F3C64E8F9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4179-DD8E-4E4F-B17B-35E681200133}" type="datetimeFigureOut">
              <a:rPr lang="it-IT" smtClean="0"/>
              <a:t>03/03/2023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758E5E-A729-49D6-A7AC-DE6C523C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B4EF8-58F3-4E0B-8197-D71A6468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exin.com/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ww.atlassian.com/continuous-delivery/principles/feature-flags" TargetMode="Externa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0.svg"/><Relationship Id="rId10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30.svg"/><Relationship Id="rId5" Type="http://schemas.openxmlformats.org/officeDocument/2006/relationships/image" Target="../media/image51.svg"/><Relationship Id="rId10" Type="http://schemas.openxmlformats.org/officeDocument/2006/relationships/image" Target="../media/image29.png"/><Relationship Id="rId4" Type="http://schemas.openxmlformats.org/officeDocument/2006/relationships/image" Target="../media/image50.png"/><Relationship Id="rId9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30.svg"/><Relationship Id="rId10" Type="http://schemas.openxmlformats.org/officeDocument/2006/relationships/image" Target="../media/image59.png"/><Relationship Id="rId4" Type="http://schemas.openxmlformats.org/officeDocument/2006/relationships/image" Target="../media/image29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0.svg"/><Relationship Id="rId4" Type="http://schemas.openxmlformats.org/officeDocument/2006/relationships/diagramData" Target="../diagrams/data1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fif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2.png"/><Relationship Id="rId4" Type="http://schemas.openxmlformats.org/officeDocument/2006/relationships/hyperlink" Target="https://blexin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s://www.gitguardian.com/files/the-state-of-secrets-sprawl-report-2022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3.png"/><Relationship Id="rId7" Type="http://schemas.openxmlformats.org/officeDocument/2006/relationships/image" Target="../media/image3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9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C71610-FB68-83A8-6A86-13BFC29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1"/>
            <a:ext cx="13716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F9710-478A-FF7F-97A9-47006A6F8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655" y="70637"/>
            <a:ext cx="3487159" cy="1361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6A6B9-EB12-3283-D212-6B17F493899D}"/>
              </a:ext>
            </a:extLst>
          </p:cNvPr>
          <p:cNvSpPr txBox="1"/>
          <p:nvPr/>
        </p:nvSpPr>
        <p:spPr>
          <a:xfrm>
            <a:off x="1910081" y="1431796"/>
            <a:ext cx="9306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Salva il tuo matrimonio con Azure App Configuration</a:t>
            </a:r>
            <a:endParaRPr lang="en-US" sz="3600" dirty="0">
              <a:solidFill>
                <a:srgbClr val="682B7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61426-30AF-7C4D-725E-5A47FCB9494C}"/>
              </a:ext>
            </a:extLst>
          </p:cNvPr>
          <p:cNvSpPr txBox="1"/>
          <p:nvPr/>
        </p:nvSpPr>
        <p:spPr>
          <a:xfrm>
            <a:off x="8105677" y="2987804"/>
            <a:ext cx="16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82B7B"/>
                </a:solidFill>
              </a:rPr>
              <a:t>Fabio Spaziani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ABB995-5983-9829-8EDF-1920FDC8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98" y="3428999"/>
            <a:ext cx="1819923" cy="18199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1597822-BB87-5E51-4CD8-94C775AE524F}"/>
              </a:ext>
            </a:extLst>
          </p:cNvPr>
          <p:cNvSpPr/>
          <p:nvPr/>
        </p:nvSpPr>
        <p:spPr>
          <a:xfrm>
            <a:off x="8004699" y="3429000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5EAF7-EDD5-B49F-9337-87435DBFDC77}"/>
              </a:ext>
            </a:extLst>
          </p:cNvPr>
          <p:cNvSpPr txBox="1"/>
          <p:nvPr/>
        </p:nvSpPr>
        <p:spPr>
          <a:xfrm>
            <a:off x="7611786" y="5390643"/>
            <a:ext cx="260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82B7B"/>
                </a:solidFill>
              </a:rPr>
              <a:t>Junior Architect @ </a:t>
            </a:r>
            <a:r>
              <a:rPr lang="en-US" dirty="0">
                <a:solidFill>
                  <a:srgbClr val="682B7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Blexin</a:t>
            </a:r>
            <a:endParaRPr lang="en-US" dirty="0">
              <a:solidFill>
                <a:srgbClr val="682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7451193" y="184359"/>
            <a:ext cx="439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Configuration – Feature Flags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2050" name="Picture 2" descr="Feature flag diagram">
            <a:extLst>
              <a:ext uri="{FF2B5EF4-FFF2-40B4-BE49-F238E27FC236}">
                <a16:creationId xmlns:a16="http://schemas.microsoft.com/office/drawing/2014/main" id="{1819B70F-608F-8C0D-C0C0-9639ECC95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92" y="816157"/>
            <a:ext cx="9259816" cy="46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A7C52-C033-6F19-D700-7D516BEB2AB5}"/>
              </a:ext>
            </a:extLst>
          </p:cNvPr>
          <p:cNvSpPr txBox="1"/>
          <p:nvPr/>
        </p:nvSpPr>
        <p:spPr>
          <a:xfrm>
            <a:off x="10492966" y="5945412"/>
            <a:ext cx="16990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[Image Source: Atlassian]</a:t>
            </a:r>
            <a:endParaRPr lang="it-IT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asellaDiTesto 20">
            <a:extLst>
              <a:ext uri="{FF2B5EF4-FFF2-40B4-BE49-F238E27FC236}">
                <a16:creationId xmlns:a16="http://schemas.microsoft.com/office/drawing/2014/main" id="{5F02FB94-F9E4-E415-18E7-6DC115F9C707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BEA5C5D-48CF-2D89-033C-212CB1869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7128156" y="184359"/>
            <a:ext cx="471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Configuration – High Availability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026" name="Picture 2" descr="Azure App Configuration resiliency and disaster recovery | Microsoft Learn">
            <a:extLst>
              <a:ext uri="{FF2B5EF4-FFF2-40B4-BE49-F238E27FC236}">
                <a16:creationId xmlns:a16="http://schemas.microsoft.com/office/drawing/2014/main" id="{2103F284-E30B-4F69-6FDD-D09EA3799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250" y="1717690"/>
            <a:ext cx="5380362" cy="40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04F9F8-5B9B-E17B-7118-A1A6467C4CDE}"/>
              </a:ext>
            </a:extLst>
          </p:cNvPr>
          <p:cNvSpPr txBox="1"/>
          <p:nvPr/>
        </p:nvSpPr>
        <p:spPr>
          <a:xfrm>
            <a:off x="468568" y="1002426"/>
            <a:ext cx="1116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App Configuration is a regional service, so can I achieve high availability?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BF34CC-4EB5-21B9-C0C2-61D0B958D57D}"/>
              </a:ext>
            </a:extLst>
          </p:cNvPr>
          <p:cNvGrpSpPr/>
          <p:nvPr/>
        </p:nvGrpSpPr>
        <p:grpSpPr>
          <a:xfrm>
            <a:off x="955388" y="1717690"/>
            <a:ext cx="3992782" cy="1271363"/>
            <a:chOff x="955388" y="1717690"/>
            <a:chExt cx="3992782" cy="127136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3FEDB7B-B7A0-0136-FC1A-FB48F90793FC}"/>
                </a:ext>
              </a:extLst>
            </p:cNvPr>
            <p:cNvSpPr/>
            <p:nvPr/>
          </p:nvSpPr>
          <p:spPr>
            <a:xfrm>
              <a:off x="1300730" y="2023853"/>
              <a:ext cx="3647440" cy="965200"/>
            </a:xfrm>
            <a:prstGeom prst="roundRect">
              <a:avLst/>
            </a:prstGeom>
            <a:solidFill>
              <a:srgbClr val="CCC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dirty="0">
                  <a:solidFill>
                    <a:sysClr val="windowText" lastClr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Manual Export + Import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02CCD7-D28E-6298-94AB-111F6CDCC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388" y="1717690"/>
              <a:ext cx="708316" cy="724693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C1B303-7220-6372-859A-E9E43ECDE0A6}"/>
              </a:ext>
            </a:extLst>
          </p:cNvPr>
          <p:cNvGrpSpPr/>
          <p:nvPr/>
        </p:nvGrpSpPr>
        <p:grpSpPr>
          <a:xfrm>
            <a:off x="923998" y="3148576"/>
            <a:ext cx="4024172" cy="1233433"/>
            <a:chOff x="923998" y="3085760"/>
            <a:chExt cx="4024172" cy="123343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51ACC6D-EDFF-D0B8-5E52-153AECC66BAD}"/>
                </a:ext>
              </a:extLst>
            </p:cNvPr>
            <p:cNvSpPr/>
            <p:nvPr/>
          </p:nvSpPr>
          <p:spPr>
            <a:xfrm>
              <a:off x="1300730" y="3353993"/>
              <a:ext cx="3647440" cy="965200"/>
            </a:xfrm>
            <a:prstGeom prst="roundRect">
              <a:avLst/>
            </a:prstGeom>
            <a:solidFill>
              <a:srgbClr val="CCC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dirty="0">
                  <a:solidFill>
                    <a:sysClr val="windowText" lastClr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Events + Sync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5C7552-83F0-27D9-6CB3-C7892F264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59" t="-722" r="10420" b="722"/>
            <a:stretch/>
          </p:blipFill>
          <p:spPr>
            <a:xfrm>
              <a:off x="923998" y="3085760"/>
              <a:ext cx="771097" cy="788532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B9DAA-8D4D-5859-6021-3CB0859570F5}"/>
              </a:ext>
            </a:extLst>
          </p:cNvPr>
          <p:cNvGrpSpPr/>
          <p:nvPr/>
        </p:nvGrpSpPr>
        <p:grpSpPr>
          <a:xfrm>
            <a:off x="955388" y="4541531"/>
            <a:ext cx="3992782" cy="1148840"/>
            <a:chOff x="955388" y="4541531"/>
            <a:chExt cx="3992782" cy="114884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5B43412-2621-80E9-F323-66A48EE281F0}"/>
                </a:ext>
              </a:extLst>
            </p:cNvPr>
            <p:cNvSpPr/>
            <p:nvPr/>
          </p:nvSpPr>
          <p:spPr>
            <a:xfrm>
              <a:off x="1300730" y="4725171"/>
              <a:ext cx="3647440" cy="965200"/>
            </a:xfrm>
            <a:prstGeom prst="roundRect">
              <a:avLst/>
            </a:prstGeom>
            <a:solidFill>
              <a:srgbClr val="CCCC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dirty="0">
                  <a:solidFill>
                    <a:sysClr val="windowText" lastClr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Geo-Replication (preview)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42F024-3A4A-68EB-B7A7-34B4D101C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4" b="5562"/>
            <a:stretch/>
          </p:blipFill>
          <p:spPr>
            <a:xfrm>
              <a:off x="955388" y="4541531"/>
              <a:ext cx="708316" cy="701342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8" name="CasellaDiTesto 20">
            <a:extLst>
              <a:ext uri="{FF2B5EF4-FFF2-40B4-BE49-F238E27FC236}">
                <a16:creationId xmlns:a16="http://schemas.microsoft.com/office/drawing/2014/main" id="{63908840-5B98-5483-5048-2FAD69BD4DD9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F8FB53-86A4-0BDC-5B3A-C5F2C79DD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8106500" y="184359"/>
            <a:ext cx="373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Configuration – Pricing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CDFA94-4EF2-7BDB-8F95-F62A872C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6" y="911235"/>
            <a:ext cx="11845089" cy="5083361"/>
          </a:xfrm>
          <a:prstGeom prst="rect">
            <a:avLst/>
          </a:prstGeom>
        </p:spPr>
      </p:pic>
      <p:sp>
        <p:nvSpPr>
          <p:cNvPr id="10" name="CasellaDiTesto 20">
            <a:extLst>
              <a:ext uri="{FF2B5EF4-FFF2-40B4-BE49-F238E27FC236}">
                <a16:creationId xmlns:a16="http://schemas.microsoft.com/office/drawing/2014/main" id="{0C7578F7-2C7F-A2E1-2D7A-E83CEA59F87E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99DA90-FD6C-B7E7-EEA3-5C494B272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8398504" y="184359"/>
            <a:ext cx="344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 Azure App Configuration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395FA4-9D4D-5982-51D6-AFFC33344B2D}"/>
              </a:ext>
            </a:extLst>
          </p:cNvPr>
          <p:cNvSpPr/>
          <p:nvPr/>
        </p:nvSpPr>
        <p:spPr>
          <a:xfrm>
            <a:off x="0" y="752227"/>
            <a:ext cx="12192000" cy="5438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2" descr="Talk is cheap, show me the code. 遊戲腳本測試開發ing - YouTube">
            <a:extLst>
              <a:ext uri="{FF2B5EF4-FFF2-40B4-BE49-F238E27FC236}">
                <a16:creationId xmlns:a16="http://schemas.microsoft.com/office/drawing/2014/main" id="{5D4D63FA-2F27-E296-2484-00287A88C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" b="2557"/>
          <a:stretch/>
        </p:blipFill>
        <p:spPr bwMode="auto">
          <a:xfrm>
            <a:off x="1091033" y="816157"/>
            <a:ext cx="10384534" cy="530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20">
            <a:extLst>
              <a:ext uri="{FF2B5EF4-FFF2-40B4-BE49-F238E27FC236}">
                <a16:creationId xmlns:a16="http://schemas.microsoft.com/office/drawing/2014/main" id="{BBDBCBEA-2847-4053-B18B-D5B356A73CA8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744154-2647-CAD0-B049-AE98A0A10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8587979" y="184359"/>
            <a:ext cx="32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Entering Key Vault – Features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1FB9F4-D6B0-6750-52C6-F7AB17F0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6219" y="2664637"/>
            <a:ext cx="1528725" cy="1528725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2DBD57-0502-19B8-991C-D88989BCE488}"/>
              </a:ext>
            </a:extLst>
          </p:cNvPr>
          <p:cNvSpPr/>
          <p:nvPr/>
        </p:nvSpPr>
        <p:spPr>
          <a:xfrm>
            <a:off x="452130" y="1476430"/>
            <a:ext cx="4320000" cy="1872000"/>
          </a:xfrm>
          <a:prstGeom prst="roundRect">
            <a:avLst>
              <a:gd name="adj" fmla="val 955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it-IT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Key Vault can be used to securely store and tightly control access to tokens, password, certificates, API keys and other secrets.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936720-278C-CEAE-996F-F58F25824F07}"/>
              </a:ext>
            </a:extLst>
          </p:cNvPr>
          <p:cNvGrpSpPr/>
          <p:nvPr/>
        </p:nvGrpSpPr>
        <p:grpSpPr>
          <a:xfrm>
            <a:off x="926107" y="1017771"/>
            <a:ext cx="3372047" cy="824386"/>
            <a:chOff x="214432" y="902814"/>
            <a:chExt cx="3372047" cy="82438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07BE2E-AE65-0FAB-CAB6-4F174B48AC5E}"/>
                </a:ext>
              </a:extLst>
            </p:cNvPr>
            <p:cNvSpPr/>
            <p:nvPr/>
          </p:nvSpPr>
          <p:spPr>
            <a:xfrm>
              <a:off x="214432" y="902814"/>
              <a:ext cx="3372047" cy="824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4F3A37-8D37-3493-400A-E04BE00F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895" y="992521"/>
              <a:ext cx="641134" cy="64497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F318DF-8DA2-B178-602D-F3CD30117E4D}"/>
                </a:ext>
              </a:extLst>
            </p:cNvPr>
            <p:cNvSpPr txBox="1"/>
            <p:nvPr/>
          </p:nvSpPr>
          <p:spPr>
            <a:xfrm>
              <a:off x="885738" y="1130341"/>
              <a:ext cx="270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Secrets Management</a:t>
              </a: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7E6FF8C-EAEC-7932-DA53-7ABE5FECC9DC}"/>
              </a:ext>
            </a:extLst>
          </p:cNvPr>
          <p:cNvSpPr/>
          <p:nvPr/>
        </p:nvSpPr>
        <p:spPr>
          <a:xfrm>
            <a:off x="452130" y="3968229"/>
            <a:ext cx="4320000" cy="1872000"/>
          </a:xfrm>
          <a:prstGeom prst="roundRect">
            <a:avLst>
              <a:gd name="adj" fmla="val 737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it-IT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Key Vault can be used as a Key Management solution. It makes it easy to create and control the encryption keys used to encrypt your data.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F80EA7-13AC-C767-3452-997AF4BA47FD}"/>
              </a:ext>
            </a:extLst>
          </p:cNvPr>
          <p:cNvGrpSpPr/>
          <p:nvPr/>
        </p:nvGrpSpPr>
        <p:grpSpPr>
          <a:xfrm>
            <a:off x="926106" y="3577318"/>
            <a:ext cx="3372047" cy="824386"/>
            <a:chOff x="214432" y="902814"/>
            <a:chExt cx="3372047" cy="82438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1E59549-3E12-44F3-2707-E076BCA1C188}"/>
                </a:ext>
              </a:extLst>
            </p:cNvPr>
            <p:cNvSpPr/>
            <p:nvPr/>
          </p:nvSpPr>
          <p:spPr>
            <a:xfrm>
              <a:off x="214432" y="902814"/>
              <a:ext cx="3372047" cy="824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701069F-59A7-5A49-BC4C-79B8AC48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9780" y="992521"/>
              <a:ext cx="529364" cy="64497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27E08DF-DECE-F38D-25DB-B45ED87B9619}"/>
                </a:ext>
              </a:extLst>
            </p:cNvPr>
            <p:cNvSpPr txBox="1"/>
            <p:nvPr/>
          </p:nvSpPr>
          <p:spPr>
            <a:xfrm>
              <a:off x="914719" y="1130341"/>
              <a:ext cx="2671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Keys Management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EB112C4-3C06-707A-94D1-9C62144F6BB2}"/>
              </a:ext>
            </a:extLst>
          </p:cNvPr>
          <p:cNvSpPr/>
          <p:nvPr/>
        </p:nvSpPr>
        <p:spPr>
          <a:xfrm>
            <a:off x="7255474" y="1474922"/>
            <a:ext cx="4320000" cy="1872000"/>
          </a:xfrm>
          <a:prstGeom prst="roundRect">
            <a:avLst>
              <a:gd name="adj" fmla="val 737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it-IT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Key Vault lets you provision, manage, and deploy public and private Transport Layer Security/Secure Sockets Layer (TLS/SSL) certificates.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C82253-5984-135A-05CC-7E56ED7637A3}"/>
              </a:ext>
            </a:extLst>
          </p:cNvPr>
          <p:cNvGrpSpPr/>
          <p:nvPr/>
        </p:nvGrpSpPr>
        <p:grpSpPr>
          <a:xfrm>
            <a:off x="7729450" y="1019777"/>
            <a:ext cx="3372047" cy="824386"/>
            <a:chOff x="214432" y="902814"/>
            <a:chExt cx="3372047" cy="82438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618B51D-1E72-15AD-AE22-53142814995D}"/>
                </a:ext>
              </a:extLst>
            </p:cNvPr>
            <p:cNvSpPr/>
            <p:nvPr/>
          </p:nvSpPr>
          <p:spPr>
            <a:xfrm>
              <a:off x="214432" y="902814"/>
              <a:ext cx="3372047" cy="824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EB1F9C0-4E2D-ADBD-7D3B-6AED14909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5655" y="1031077"/>
              <a:ext cx="641134" cy="56786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1A9403-650D-9DA4-F34D-470CE42D25CC}"/>
                </a:ext>
              </a:extLst>
            </p:cNvPr>
            <p:cNvSpPr txBox="1"/>
            <p:nvPr/>
          </p:nvSpPr>
          <p:spPr>
            <a:xfrm>
              <a:off x="865028" y="998261"/>
              <a:ext cx="2721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Certificates Management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E2442AB-E76A-20AE-CD0A-170557F802E9}"/>
              </a:ext>
            </a:extLst>
          </p:cNvPr>
          <p:cNvSpPr/>
          <p:nvPr/>
        </p:nvSpPr>
        <p:spPr>
          <a:xfrm>
            <a:off x="7257427" y="3982152"/>
            <a:ext cx="4320000" cy="1872000"/>
          </a:xfrm>
          <a:prstGeom prst="roundRect">
            <a:avLst>
              <a:gd name="adj" fmla="val 7374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secrets and key can be protected either by software or validated Hardware Security Modules.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7F8ECD-6508-9CE5-CA01-57380AFDECAA}"/>
              </a:ext>
            </a:extLst>
          </p:cNvPr>
          <p:cNvGrpSpPr/>
          <p:nvPr/>
        </p:nvGrpSpPr>
        <p:grpSpPr>
          <a:xfrm>
            <a:off x="7731403" y="3577318"/>
            <a:ext cx="3372047" cy="824386"/>
            <a:chOff x="214432" y="902814"/>
            <a:chExt cx="3372047" cy="82438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65756BFD-71F2-20B3-33E4-BE2CFAD62B26}"/>
                </a:ext>
              </a:extLst>
            </p:cNvPr>
            <p:cNvSpPr/>
            <p:nvPr/>
          </p:nvSpPr>
          <p:spPr>
            <a:xfrm>
              <a:off x="214432" y="902814"/>
              <a:ext cx="3372047" cy="824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062D999-3C05-D833-819C-A8CC2A0D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970" y="1031077"/>
              <a:ext cx="412503" cy="56786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0916BB-E7FC-1EF7-3324-6E80FEA0BD3A}"/>
                </a:ext>
              </a:extLst>
            </p:cNvPr>
            <p:cNvSpPr txBox="1"/>
            <p:nvPr/>
          </p:nvSpPr>
          <p:spPr>
            <a:xfrm>
              <a:off x="865028" y="998261"/>
              <a:ext cx="2721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8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Hardware Security Modules</a:t>
              </a:r>
            </a:p>
          </p:txBody>
        </p:sp>
      </p:grpSp>
      <p:sp>
        <p:nvSpPr>
          <p:cNvPr id="8" name="CasellaDiTesto 20">
            <a:extLst>
              <a:ext uri="{FF2B5EF4-FFF2-40B4-BE49-F238E27FC236}">
                <a16:creationId xmlns:a16="http://schemas.microsoft.com/office/drawing/2014/main" id="{216B53DC-D1CC-65F8-F4B0-2C2BC33F7E67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AB434D-81A8-2C02-A166-22BF4856F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8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70590E7-FAF3-029F-30F2-234B3F675D79}"/>
              </a:ext>
            </a:extLst>
          </p:cNvPr>
          <p:cNvGrpSpPr/>
          <p:nvPr/>
        </p:nvGrpSpPr>
        <p:grpSpPr>
          <a:xfrm>
            <a:off x="2819425" y="3784854"/>
            <a:ext cx="8138160" cy="1769910"/>
            <a:chOff x="2819425" y="3784854"/>
            <a:chExt cx="8138160" cy="176991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A73A66F-DACD-693D-EFFE-DB7A1470EF22}"/>
                </a:ext>
              </a:extLst>
            </p:cNvPr>
            <p:cNvSpPr/>
            <p:nvPr/>
          </p:nvSpPr>
          <p:spPr>
            <a:xfrm>
              <a:off x="2819425" y="3784854"/>
              <a:ext cx="8138160" cy="17699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37B5B10-FBBF-7A88-A810-44EEFDEEED87}"/>
                </a:ext>
              </a:extLst>
            </p:cNvPr>
            <p:cNvSpPr/>
            <p:nvPr/>
          </p:nvSpPr>
          <p:spPr>
            <a:xfrm>
              <a:off x="3412503" y="3952349"/>
              <a:ext cx="2367280" cy="721360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Perform actions on key vault content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BCD8D5-E7CF-E3EA-DBF2-F20382C8CAF0}"/>
                </a:ext>
              </a:extLst>
            </p:cNvPr>
            <p:cNvSpPr/>
            <p:nvPr/>
          </p:nvSpPr>
          <p:spPr>
            <a:xfrm>
              <a:off x="4180865" y="4840371"/>
              <a:ext cx="4307840" cy="473773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Allowed actions depends on grants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4296B5B-EE6C-31C4-E512-D26A60CBDD6D}"/>
                </a:ext>
              </a:extLst>
            </p:cNvPr>
            <p:cNvSpPr/>
            <p:nvPr/>
          </p:nvSpPr>
          <p:spPr>
            <a:xfrm>
              <a:off x="6167187" y="3959906"/>
              <a:ext cx="2615865" cy="721360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Use Access Policies or RBAC for permissions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A91DB7-142D-D71F-1180-9DF150E19330}"/>
              </a:ext>
            </a:extLst>
          </p:cNvPr>
          <p:cNvGrpSpPr/>
          <p:nvPr/>
        </p:nvGrpSpPr>
        <p:grpSpPr>
          <a:xfrm>
            <a:off x="1747520" y="1450379"/>
            <a:ext cx="8138160" cy="1769910"/>
            <a:chOff x="1747520" y="1450379"/>
            <a:chExt cx="8138160" cy="176991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27FA8B8-9A56-96C3-FE5F-A7428DBA7099}"/>
                </a:ext>
              </a:extLst>
            </p:cNvPr>
            <p:cNvSpPr/>
            <p:nvPr/>
          </p:nvSpPr>
          <p:spPr>
            <a:xfrm>
              <a:off x="1747520" y="1450379"/>
              <a:ext cx="8138160" cy="17699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9280561-A5F5-2392-7390-C01CC1098FF5}"/>
                </a:ext>
              </a:extLst>
            </p:cNvPr>
            <p:cNvSpPr/>
            <p:nvPr/>
          </p:nvSpPr>
          <p:spPr>
            <a:xfrm>
              <a:off x="3351606" y="1663807"/>
              <a:ext cx="3144529" cy="492698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Vault ownership and control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CFA8C01-3AEB-DC3E-52BD-299F8DA89FA7}"/>
                </a:ext>
              </a:extLst>
            </p:cNvPr>
            <p:cNvSpPr/>
            <p:nvPr/>
          </p:nvSpPr>
          <p:spPr>
            <a:xfrm>
              <a:off x="6764495" y="1718183"/>
              <a:ext cx="2501832" cy="447907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Controls key lifecycle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654E8B3-5557-D87A-F85B-825938080DE7}"/>
                </a:ext>
              </a:extLst>
            </p:cNvPr>
            <p:cNvSpPr/>
            <p:nvPr/>
          </p:nvSpPr>
          <p:spPr>
            <a:xfrm>
              <a:off x="6096000" y="2489844"/>
              <a:ext cx="3312160" cy="492698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Define RBAC for permissions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874ECFA-A787-FEED-C292-A3C6C1320A79}"/>
                </a:ext>
              </a:extLst>
            </p:cNvPr>
            <p:cNvSpPr/>
            <p:nvPr/>
          </p:nvSpPr>
          <p:spPr>
            <a:xfrm>
              <a:off x="3524238" y="2362930"/>
              <a:ext cx="2367280" cy="721360"/>
            </a:xfrm>
            <a:prstGeom prst="roundRect">
              <a:avLst/>
            </a:prstGeom>
            <a:solidFill>
              <a:srgbClr val="CCCC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Audit review and setup</a:t>
              </a:r>
            </a:p>
          </p:txBody>
        </p:sp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894812" y="184359"/>
            <a:ext cx="195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Vault – Roles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B31557A-2BC0-6E94-0530-C32C89209D12}"/>
              </a:ext>
            </a:extLst>
          </p:cNvPr>
          <p:cNvGrpSpPr/>
          <p:nvPr/>
        </p:nvGrpSpPr>
        <p:grpSpPr>
          <a:xfrm>
            <a:off x="715884" y="1083902"/>
            <a:ext cx="2501832" cy="2501832"/>
            <a:chOff x="1205289" y="1238101"/>
            <a:chExt cx="2234003" cy="223400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9A6739-94F8-DCCA-A97E-B9CF282815C9}"/>
                </a:ext>
              </a:extLst>
            </p:cNvPr>
            <p:cNvSpPr/>
            <p:nvPr/>
          </p:nvSpPr>
          <p:spPr>
            <a:xfrm>
              <a:off x="1205289" y="1238101"/>
              <a:ext cx="2234003" cy="2234003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9E75F6-2EA6-5D0C-A6E8-0A8E8D8B56E4}"/>
                </a:ext>
              </a:extLst>
            </p:cNvPr>
            <p:cNvGrpSpPr/>
            <p:nvPr/>
          </p:nvGrpSpPr>
          <p:grpSpPr>
            <a:xfrm>
              <a:off x="1403610" y="1281869"/>
              <a:ext cx="1837361" cy="1820751"/>
              <a:chOff x="3714124" y="2761490"/>
              <a:chExt cx="1837361" cy="18207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FFB37E-F661-1EF2-7F3E-AC7525037059}"/>
                  </a:ext>
                </a:extLst>
              </p:cNvPr>
              <p:cNvSpPr txBox="1"/>
              <p:nvPr/>
            </p:nvSpPr>
            <p:spPr>
              <a:xfrm>
                <a:off x="3714124" y="4120576"/>
                <a:ext cx="1837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Vault owner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1E0BD2A-6248-2C3C-6258-2A7CBEEAF80B}"/>
                  </a:ext>
                </a:extLst>
              </p:cNvPr>
              <p:cNvGrpSpPr/>
              <p:nvPr/>
            </p:nvGrpSpPr>
            <p:grpSpPr>
              <a:xfrm>
                <a:off x="3879042" y="2761490"/>
                <a:ext cx="1507525" cy="1507525"/>
                <a:chOff x="1582946" y="816157"/>
                <a:chExt cx="1507525" cy="1507525"/>
              </a:xfrm>
            </p:grpSpPr>
            <p:pic>
              <p:nvPicPr>
                <p:cNvPr id="12" name="Graphic 11" descr="User with solid fill">
                  <a:extLst>
                    <a:ext uri="{FF2B5EF4-FFF2-40B4-BE49-F238E27FC236}">
                      <a16:creationId xmlns:a16="http://schemas.microsoft.com/office/drawing/2014/main" id="{A6F876E6-2802-5512-83C4-1ADDAD6FA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2946" y="816157"/>
                  <a:ext cx="1507525" cy="1507525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66BF9F4-7986-3971-6A77-CCCC76DAB5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138" b="90345" l="9028" r="88889">
                              <a14:foregroundMark x1="42361" y1="34483" x2="38889" y2="49655"/>
                              <a14:foregroundMark x1="38889" y1="49655" x2="59722" y2="49655"/>
                              <a14:foregroundMark x1="59722" y1="49655" x2="50000" y2="35862"/>
                              <a14:foregroundMark x1="50000" y1="35862" x2="54861" y2="29655"/>
                              <a14:foregroundMark x1="43750" y1="52414" x2="81250" y2="55862"/>
                              <a14:foregroundMark x1="42361" y1="26897" x2="58333" y2="26897"/>
                              <a14:foregroundMark x1="58333" y1="26897" x2="63889" y2="42759"/>
                              <a14:foregroundMark x1="41667" y1="8276" x2="59028" y2="8276"/>
                              <a14:foregroundMark x1="59028" y1="8276" x2="60417" y2="8966"/>
                              <a14:foregroundMark x1="55556" y1="4138" x2="43750" y2="5517"/>
                              <a14:foregroundMark x1="47917" y1="90345" x2="54861" y2="8758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6708" y="1763787"/>
                  <a:ext cx="469513" cy="47277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25BCCD-2347-99E8-C4AB-FF609D73E226}"/>
              </a:ext>
            </a:extLst>
          </p:cNvPr>
          <p:cNvGrpSpPr/>
          <p:nvPr/>
        </p:nvGrpSpPr>
        <p:grpSpPr>
          <a:xfrm>
            <a:off x="8974286" y="3417629"/>
            <a:ext cx="2501832" cy="2501832"/>
            <a:chOff x="8974286" y="3417629"/>
            <a:chExt cx="2501832" cy="25018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121D3C-B1BD-D574-AA06-9727C82B6AE6}"/>
                </a:ext>
              </a:extLst>
            </p:cNvPr>
            <p:cNvSpPr/>
            <p:nvPr/>
          </p:nvSpPr>
          <p:spPr>
            <a:xfrm>
              <a:off x="8974286" y="3417629"/>
              <a:ext cx="2501832" cy="250183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F1DBBF-EBB8-6692-FB62-047C7D69ACBF}"/>
                </a:ext>
              </a:extLst>
            </p:cNvPr>
            <p:cNvGrpSpPr/>
            <p:nvPr/>
          </p:nvGrpSpPr>
          <p:grpSpPr>
            <a:xfrm>
              <a:off x="9234978" y="3466644"/>
              <a:ext cx="1980446" cy="2205138"/>
              <a:chOff x="3748587" y="2761490"/>
              <a:chExt cx="1768433" cy="196907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93FA60-5A15-8222-94FA-F52A15AA34BA}"/>
                  </a:ext>
                </a:extLst>
              </p:cNvPr>
              <p:cNvSpPr txBox="1"/>
              <p:nvPr/>
            </p:nvSpPr>
            <p:spPr>
              <a:xfrm>
                <a:off x="3748587" y="3899564"/>
                <a:ext cx="17684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Vault</a:t>
                </a:r>
              </a:p>
              <a:p>
                <a:pPr algn="ctr"/>
                <a:r>
                  <a:rPr lang="it-IT" sz="24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Consumers</a:t>
                </a: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17293F82-0243-C9C0-5FA6-9C083E55D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879042" y="2761490"/>
                <a:ext cx="1507525" cy="1507525"/>
              </a:xfrm>
              <a:prstGeom prst="rect">
                <a:avLst/>
              </a:prstGeom>
            </p:spPr>
          </p:pic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FB5ED841-E03B-DEC2-1983-4FD2C3362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6202" y="3916903"/>
            <a:ext cx="1528725" cy="1528725"/>
          </a:xfrm>
          <a:prstGeom prst="rect">
            <a:avLst/>
          </a:prstGeom>
        </p:spPr>
      </p:pic>
      <p:sp>
        <p:nvSpPr>
          <p:cNvPr id="11" name="CasellaDiTesto 20">
            <a:extLst>
              <a:ext uri="{FF2B5EF4-FFF2-40B4-BE49-F238E27FC236}">
                <a16:creationId xmlns:a16="http://schemas.microsoft.com/office/drawing/2014/main" id="{8BD18713-7385-CD92-286E-38ADD1C493CF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505AEF7-F462-0BBF-B22B-966C5CDEA8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184232" y="184359"/>
            <a:ext cx="266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Vault – Integrations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A6B979-934E-1089-6262-D827F233B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960" y="2664637"/>
            <a:ext cx="1528725" cy="152872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306DA6-BAE8-8DEE-5522-3C5BB0A9D9B5}"/>
              </a:ext>
            </a:extLst>
          </p:cNvPr>
          <p:cNvGrpSpPr/>
          <p:nvPr/>
        </p:nvGrpSpPr>
        <p:grpSpPr>
          <a:xfrm>
            <a:off x="861992" y="1286131"/>
            <a:ext cx="4278102" cy="1703304"/>
            <a:chOff x="861992" y="1286131"/>
            <a:chExt cx="4278102" cy="17033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11A7B4-73BA-8946-9D59-D1621EAF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992" y="1286131"/>
              <a:ext cx="972874" cy="100235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9BEAA4-31D3-1FC2-2760-97DFF8E15005}"/>
                </a:ext>
              </a:extLst>
            </p:cNvPr>
            <p:cNvGrpSpPr/>
            <p:nvPr/>
          </p:nvGrpSpPr>
          <p:grpSpPr>
            <a:xfrm>
              <a:off x="1966800" y="2053199"/>
              <a:ext cx="3173294" cy="936236"/>
              <a:chOff x="2030400" y="1749364"/>
              <a:chExt cx="3173294" cy="9362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1F927A0-A666-A4BB-DD2E-C13B4E7E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00" y="1749364"/>
                <a:ext cx="153671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F8EE74-7E4F-56BD-4D84-A11F70A879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119" y="1749364"/>
                <a:ext cx="1655575" cy="93623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9C1BD2-6DE9-9979-420A-68DCB52A0766}"/>
                </a:ext>
              </a:extLst>
            </p:cNvPr>
            <p:cNvSpPr txBox="1"/>
            <p:nvPr/>
          </p:nvSpPr>
          <p:spPr>
            <a:xfrm>
              <a:off x="1966800" y="1578068"/>
              <a:ext cx="2424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 Disk Encryption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0B36FC-C394-42E2-D988-F5CCA60DAB91}"/>
              </a:ext>
            </a:extLst>
          </p:cNvPr>
          <p:cNvGrpSpPr/>
          <p:nvPr/>
        </p:nvGrpSpPr>
        <p:grpSpPr>
          <a:xfrm>
            <a:off x="6781619" y="1282058"/>
            <a:ext cx="4730847" cy="1663949"/>
            <a:chOff x="6781619" y="1282058"/>
            <a:chExt cx="4730847" cy="16639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E57682-CD09-B929-7FF9-7B84C203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6760" y="1282058"/>
              <a:ext cx="1225706" cy="100642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1BB4A4-23BF-A303-E09E-A0B17361D629}"/>
                </a:ext>
              </a:extLst>
            </p:cNvPr>
            <p:cNvGrpSpPr/>
            <p:nvPr/>
          </p:nvGrpSpPr>
          <p:grpSpPr>
            <a:xfrm flipH="1">
              <a:off x="6781619" y="2009771"/>
              <a:ext cx="3173294" cy="936236"/>
              <a:chOff x="2030400" y="1749364"/>
              <a:chExt cx="3173294" cy="93623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0AD0CD-7CE1-0A21-0672-D40D1AD75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00" y="1749364"/>
                <a:ext cx="153671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64228FB-01C2-8DFA-AB16-D38ABA0AF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119" y="1749364"/>
                <a:ext cx="1655575" cy="93623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84E852-0CEC-E3ED-A572-D0432A59377A}"/>
                </a:ext>
              </a:extLst>
            </p:cNvPr>
            <p:cNvSpPr txBox="1"/>
            <p:nvPr/>
          </p:nvSpPr>
          <p:spPr>
            <a:xfrm>
              <a:off x="8059842" y="1583880"/>
              <a:ext cx="189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Storage Account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878D0-1558-AAA4-7E8A-70BFB065DD16}"/>
              </a:ext>
            </a:extLst>
          </p:cNvPr>
          <p:cNvGrpSpPr/>
          <p:nvPr/>
        </p:nvGrpSpPr>
        <p:grpSpPr>
          <a:xfrm>
            <a:off x="6740685" y="4303343"/>
            <a:ext cx="4659682" cy="1231968"/>
            <a:chOff x="6740685" y="4303343"/>
            <a:chExt cx="4659682" cy="1231968"/>
          </a:xfrm>
        </p:grpSpPr>
        <p:pic>
          <p:nvPicPr>
            <p:cNvPr id="1026" name="Picture 2" descr="Azure Devops Logo Icon - Download in Flat Style">
              <a:extLst>
                <a:ext uri="{FF2B5EF4-FFF2-40B4-BE49-F238E27FC236}">
                  <a16:creationId xmlns:a16="http://schemas.microsoft.com/office/drawing/2014/main" id="{F6CFBCB0-0E3F-B2A7-664A-6D3F21CD7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860" y="4533804"/>
              <a:ext cx="1001507" cy="1001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E5855EF-3DEB-09EC-914F-D511116700D8}"/>
                </a:ext>
              </a:extLst>
            </p:cNvPr>
            <p:cNvGrpSpPr/>
            <p:nvPr/>
          </p:nvGrpSpPr>
          <p:grpSpPr>
            <a:xfrm flipH="1" flipV="1">
              <a:off x="6740685" y="4303343"/>
              <a:ext cx="3173294" cy="936236"/>
              <a:chOff x="2030400" y="1749364"/>
              <a:chExt cx="3173294" cy="93623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6031E9A-12A6-7EAB-2AA9-93A4D7DED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00" y="1749364"/>
                <a:ext cx="153671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55AA806-0166-765F-6F25-918452E6D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119" y="1749364"/>
                <a:ext cx="1655575" cy="93623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C0EB40-841C-AD20-D87C-93C71EE69B66}"/>
                </a:ext>
              </a:extLst>
            </p:cNvPr>
            <p:cNvSpPr txBox="1"/>
            <p:nvPr/>
          </p:nvSpPr>
          <p:spPr>
            <a:xfrm>
              <a:off x="8286609" y="4849892"/>
              <a:ext cx="1627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Azure DevOps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C56014-1A00-13DE-9FF1-63FC4BE71F07}"/>
              </a:ext>
            </a:extLst>
          </p:cNvPr>
          <p:cNvGrpSpPr/>
          <p:nvPr/>
        </p:nvGrpSpPr>
        <p:grpSpPr>
          <a:xfrm>
            <a:off x="791634" y="4258789"/>
            <a:ext cx="4404860" cy="1229399"/>
            <a:chOff x="791634" y="4258789"/>
            <a:chExt cx="4404860" cy="12293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66512A-30CE-52AB-51A6-B8D62389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1634" y="4506761"/>
              <a:ext cx="1104808" cy="981427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489F809-3BD0-2330-2CDE-5553D8CED6A3}"/>
                </a:ext>
              </a:extLst>
            </p:cNvPr>
            <p:cNvGrpSpPr/>
            <p:nvPr/>
          </p:nvGrpSpPr>
          <p:grpSpPr>
            <a:xfrm flipV="1">
              <a:off x="2023200" y="4258789"/>
              <a:ext cx="3173294" cy="936236"/>
              <a:chOff x="2030400" y="1749364"/>
              <a:chExt cx="3173294" cy="93623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FADB81F-D0AF-A02C-93E9-032A771A3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0400" y="1749364"/>
                <a:ext cx="153671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E25E3A4-2243-6079-9295-5E25FB034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8119" y="1749364"/>
                <a:ext cx="1655575" cy="93623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E8F188B-CA2D-D73F-7D38-87E4A3DD2174}"/>
                </a:ext>
              </a:extLst>
            </p:cNvPr>
            <p:cNvSpPr txBox="1"/>
            <p:nvPr/>
          </p:nvSpPr>
          <p:spPr>
            <a:xfrm>
              <a:off x="2017423" y="4793060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App Services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B7FBB3-DDF4-1D72-279A-892D3DF13C15}"/>
              </a:ext>
            </a:extLst>
          </p:cNvPr>
          <p:cNvGrpSpPr/>
          <p:nvPr/>
        </p:nvGrpSpPr>
        <p:grpSpPr>
          <a:xfrm>
            <a:off x="943062" y="3015210"/>
            <a:ext cx="4135698" cy="824991"/>
            <a:chOff x="943062" y="3015210"/>
            <a:chExt cx="4135698" cy="82499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BAB148-164B-03B1-DE4A-03B7A54ECFFA}"/>
                </a:ext>
              </a:extLst>
            </p:cNvPr>
            <p:cNvCxnSpPr/>
            <p:nvPr/>
          </p:nvCxnSpPr>
          <p:spPr>
            <a:xfrm>
              <a:off x="2041066" y="3677858"/>
              <a:ext cx="3037694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3795FF-28C1-4C94-3BF9-462138AF154F}"/>
                </a:ext>
              </a:extLst>
            </p:cNvPr>
            <p:cNvSpPr txBox="1"/>
            <p:nvPr/>
          </p:nvSpPr>
          <p:spPr>
            <a:xfrm>
              <a:off x="2041066" y="3015210"/>
              <a:ext cx="3030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Transparent Data Encryption Azure SQL Db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0DA320-2D7F-20D5-3B5D-B71631DC0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062" y="3067176"/>
              <a:ext cx="810733" cy="77302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D2B0981-D119-F20D-86B8-06230724F86F}"/>
              </a:ext>
            </a:extLst>
          </p:cNvPr>
          <p:cNvGrpSpPr/>
          <p:nvPr/>
        </p:nvGrpSpPr>
        <p:grpSpPr>
          <a:xfrm>
            <a:off x="6858419" y="2945754"/>
            <a:ext cx="4552993" cy="1023598"/>
            <a:chOff x="6858419" y="2945754"/>
            <a:chExt cx="4552993" cy="102359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2AE8B56-4B2B-FBB3-3F45-2B6F2B4216C0}"/>
                </a:ext>
              </a:extLst>
            </p:cNvPr>
            <p:cNvCxnSpPr/>
            <p:nvPr/>
          </p:nvCxnSpPr>
          <p:spPr>
            <a:xfrm>
              <a:off x="6858419" y="3677858"/>
              <a:ext cx="3037694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DB2E5C-E669-F2D0-41F1-ADC5668985AE}"/>
                </a:ext>
              </a:extLst>
            </p:cNvPr>
            <p:cNvSpPr txBox="1"/>
            <p:nvPr/>
          </p:nvSpPr>
          <p:spPr>
            <a:xfrm>
              <a:off x="8219283" y="3269023"/>
              <a:ext cx="1694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t-IT" dirty="0">
                  <a:solidFill>
                    <a:srgbClr val="682B7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Github Actions</a:t>
              </a:r>
            </a:p>
          </p:txBody>
        </p:sp>
        <p:pic>
          <p:nvPicPr>
            <p:cNvPr id="1030" name="Picture 6" descr="Github Logo - Free social media icons">
              <a:extLst>
                <a:ext uri="{FF2B5EF4-FFF2-40B4-BE49-F238E27FC236}">
                  <a16:creationId xmlns:a16="http://schemas.microsoft.com/office/drawing/2014/main" id="{8383704C-4595-BE29-9A62-7004C7FCE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7814" y="2945754"/>
              <a:ext cx="1023598" cy="102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sellaDiTesto 20">
            <a:extLst>
              <a:ext uri="{FF2B5EF4-FFF2-40B4-BE49-F238E27FC236}">
                <a16:creationId xmlns:a16="http://schemas.microsoft.com/office/drawing/2014/main" id="{7F1E6B60-84E0-8E8E-B330-6C51C9883D0A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7489BC-B35C-61F6-EFFA-10BD05CFD3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7581550" y="184359"/>
            <a:ext cx="426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Vault – High availability and prices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B04BEA-AFAF-F4F5-9E94-03375734913E}"/>
              </a:ext>
            </a:extLst>
          </p:cNvPr>
          <p:cNvSpPr txBox="1"/>
          <p:nvPr/>
        </p:nvSpPr>
        <p:spPr>
          <a:xfrm>
            <a:off x="468569" y="2041041"/>
            <a:ext cx="5189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Contents of you Key Vault are always </a:t>
            </a:r>
            <a:r>
              <a:rPr lang="en-US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replicated</a:t>
            </a: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within the region (</a:t>
            </a:r>
            <a:r>
              <a:rPr lang="en-US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paired regions</a:t>
            </a: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FB3CA-7D76-01D7-A8AA-0EFED9464FAD}"/>
              </a:ext>
            </a:extLst>
          </p:cNvPr>
          <p:cNvSpPr txBox="1"/>
          <p:nvPr/>
        </p:nvSpPr>
        <p:spPr>
          <a:xfrm>
            <a:off x="468569" y="3090093"/>
            <a:ext cx="51892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 Azure region is unavailable, the requests that you make of Azure Key Vault in that region are automatically routed (</a:t>
            </a:r>
            <a:r>
              <a:rPr lang="en-US" b="1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over</a:t>
            </a: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to a secondary region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92673-3B1B-8072-F34E-C741846D3377}"/>
              </a:ext>
            </a:extLst>
          </p:cNvPr>
          <p:cNvSpPr txBox="1"/>
          <p:nvPr/>
        </p:nvSpPr>
        <p:spPr>
          <a:xfrm>
            <a:off x="468569" y="4693144"/>
            <a:ext cx="518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When the primary region is available again, requests are routed back (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failed back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to the primary region.</a:t>
            </a:r>
            <a:endParaRPr lang="it-IT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05134D-F2CB-FB60-F108-0BF563B7E836}"/>
              </a:ext>
            </a:extLst>
          </p:cNvPr>
          <p:cNvCxnSpPr>
            <a:cxnSpLocks/>
          </p:cNvCxnSpPr>
          <p:nvPr/>
        </p:nvCxnSpPr>
        <p:spPr>
          <a:xfrm>
            <a:off x="6096000" y="1362075"/>
            <a:ext cx="0" cy="41338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1167FF-EBCF-7AE7-3AD7-FBCB5EA6F278}"/>
              </a:ext>
            </a:extLst>
          </p:cNvPr>
          <p:cNvSpPr txBox="1"/>
          <p:nvPr/>
        </p:nvSpPr>
        <p:spPr>
          <a:xfrm>
            <a:off x="0" y="1213433"/>
            <a:ext cx="6095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Availability and redundancy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668D5EB-1F74-E5C7-7B79-D1F767DF4948}"/>
              </a:ext>
            </a:extLst>
          </p:cNvPr>
          <p:cNvSpPr/>
          <p:nvPr/>
        </p:nvSpPr>
        <p:spPr>
          <a:xfrm>
            <a:off x="6717017" y="1902374"/>
            <a:ext cx="2147756" cy="492698"/>
          </a:xfrm>
          <a:prstGeom prst="round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 </a:t>
            </a:r>
            <a:r>
              <a:rPr lang="it-IT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CAAE9C-31AA-76F8-102B-FB2F3E9CA155}"/>
              </a:ext>
            </a:extLst>
          </p:cNvPr>
          <p:cNvSpPr txBox="1"/>
          <p:nvPr/>
        </p:nvSpPr>
        <p:spPr>
          <a:xfrm>
            <a:off x="6095999" y="1218944"/>
            <a:ext cx="6095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Pricing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444483E-4B10-91E6-50C3-E0F011DAF42E}"/>
              </a:ext>
            </a:extLst>
          </p:cNvPr>
          <p:cNvSpPr/>
          <p:nvPr/>
        </p:nvSpPr>
        <p:spPr>
          <a:xfrm>
            <a:off x="9485789" y="1902374"/>
            <a:ext cx="2147756" cy="492698"/>
          </a:xfrm>
          <a:prstGeom prst="roundRect">
            <a:avLst/>
          </a:prstGeom>
          <a:solidFill>
            <a:srgbClr val="CCCC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Premium Plan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B6E4E6-F64B-0995-C162-C73AF9B83D33}"/>
              </a:ext>
            </a:extLst>
          </p:cNvPr>
          <p:cNvGrpSpPr/>
          <p:nvPr/>
        </p:nvGrpSpPr>
        <p:grpSpPr>
          <a:xfrm>
            <a:off x="6717017" y="2766927"/>
            <a:ext cx="5259717" cy="646331"/>
            <a:chOff x="6717017" y="2766927"/>
            <a:chExt cx="5259717" cy="646331"/>
          </a:xfrm>
        </p:grpSpPr>
        <p:pic>
          <p:nvPicPr>
            <p:cNvPr id="2050" name="Picture 2" descr="Money bag - Free business icons">
              <a:extLst>
                <a:ext uri="{FF2B5EF4-FFF2-40B4-BE49-F238E27FC236}">
                  <a16:creationId xmlns:a16="http://schemas.microsoft.com/office/drawing/2014/main" id="{A5371A21-5442-D339-B6C8-9969BFC7F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017" y="2810188"/>
              <a:ext cx="559808" cy="5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073CD0-F0D8-138B-809F-A2A818952EB4}"/>
                </a:ext>
              </a:extLst>
            </p:cNvPr>
            <p:cNvSpPr txBox="1"/>
            <p:nvPr/>
          </p:nvSpPr>
          <p:spPr>
            <a:xfrm>
              <a:off x="7476018" y="2766927"/>
              <a:ext cx="45007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Keys, secrets and certificates access (price per 10,000 transaction)</a:t>
              </a:r>
              <a:endPara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2BB31BF-832B-25F7-A007-8F1C4ED0F3C3}"/>
              </a:ext>
            </a:extLst>
          </p:cNvPr>
          <p:cNvGrpSpPr/>
          <p:nvPr/>
        </p:nvGrpSpPr>
        <p:grpSpPr>
          <a:xfrm>
            <a:off x="6717017" y="3785114"/>
            <a:ext cx="5259717" cy="559808"/>
            <a:chOff x="6717017" y="3785114"/>
            <a:chExt cx="5259717" cy="559808"/>
          </a:xfrm>
        </p:grpSpPr>
        <p:pic>
          <p:nvPicPr>
            <p:cNvPr id="56" name="Picture 2" descr="Money bag - Free business icons">
              <a:extLst>
                <a:ext uri="{FF2B5EF4-FFF2-40B4-BE49-F238E27FC236}">
                  <a16:creationId xmlns:a16="http://schemas.microsoft.com/office/drawing/2014/main" id="{CF8F4BBE-B0F3-C5CB-A491-933C6F760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017" y="3785114"/>
              <a:ext cx="559808" cy="5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962CA9-3BF1-49BE-2CA0-B5C66BA02332}"/>
                </a:ext>
              </a:extLst>
            </p:cNvPr>
            <p:cNvSpPr txBox="1"/>
            <p:nvPr/>
          </p:nvSpPr>
          <p:spPr>
            <a:xfrm>
              <a:off x="7476018" y="3880352"/>
              <a:ext cx="4500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Certificates and keys rotation</a:t>
              </a:r>
              <a:endPara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03DDEA-E4FD-A8FA-1C02-84F5D2A88098}"/>
              </a:ext>
            </a:extLst>
          </p:cNvPr>
          <p:cNvGrpSpPr/>
          <p:nvPr/>
        </p:nvGrpSpPr>
        <p:grpSpPr>
          <a:xfrm>
            <a:off x="6717017" y="4767711"/>
            <a:ext cx="5365249" cy="559808"/>
            <a:chOff x="6717017" y="4767711"/>
            <a:chExt cx="5365249" cy="559808"/>
          </a:xfrm>
        </p:grpSpPr>
        <p:pic>
          <p:nvPicPr>
            <p:cNvPr id="57" name="Picture 2" descr="Money bag - Free business icons">
              <a:extLst>
                <a:ext uri="{FF2B5EF4-FFF2-40B4-BE49-F238E27FC236}">
                  <a16:creationId xmlns:a16="http://schemas.microsoft.com/office/drawing/2014/main" id="{F4A25C65-881B-471B-530E-C694DCBDA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017" y="4767711"/>
              <a:ext cx="559808" cy="5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A44331-25AD-8ACD-B5E5-D911F5686BFD}"/>
                </a:ext>
              </a:extLst>
            </p:cNvPr>
            <p:cNvSpPr txBox="1"/>
            <p:nvPr/>
          </p:nvSpPr>
          <p:spPr>
            <a:xfrm>
              <a:off x="7581550" y="4862949"/>
              <a:ext cx="4500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HSM Protected Keys</a:t>
              </a:r>
              <a:endPara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8" name="CasellaDiTesto 20">
            <a:extLst>
              <a:ext uri="{FF2B5EF4-FFF2-40B4-BE49-F238E27FC236}">
                <a16:creationId xmlns:a16="http://schemas.microsoft.com/office/drawing/2014/main" id="{EF775252-255C-3782-11C2-FD72CEC5793B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933A06-780F-8651-E83F-E7585401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3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F79BAB-8C71-0720-CE7A-D99629FF7E23}"/>
              </a:ext>
            </a:extLst>
          </p:cNvPr>
          <p:cNvSpPr/>
          <p:nvPr/>
        </p:nvSpPr>
        <p:spPr>
          <a:xfrm>
            <a:off x="0" y="752227"/>
            <a:ext cx="12192000" cy="54383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998685" y="184359"/>
            <a:ext cx="18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Key Vault Demo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2050" name="Picture 2" descr="Talk is cheap, show me the code. 遊戲腳本測試開發ing - YouTube">
            <a:extLst>
              <a:ext uri="{FF2B5EF4-FFF2-40B4-BE49-F238E27FC236}">
                <a16:creationId xmlns:a16="http://schemas.microsoft.com/office/drawing/2014/main" id="{42DA393A-732A-87E5-2692-8C0B359E1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" b="2557"/>
          <a:stretch/>
        </p:blipFill>
        <p:spPr bwMode="auto">
          <a:xfrm>
            <a:off x="1091033" y="816157"/>
            <a:ext cx="10384534" cy="530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20">
            <a:extLst>
              <a:ext uri="{FF2B5EF4-FFF2-40B4-BE49-F238E27FC236}">
                <a16:creationId xmlns:a16="http://schemas.microsoft.com/office/drawing/2014/main" id="{474B5F8F-70C5-A52D-02F9-7E78B3677130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4A4A21F-25CB-E481-3916-B0934A0C2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4740965" y="184359"/>
            <a:ext cx="710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should you use Azure App Configuration and Azure Key Vault?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2E9C46D-8BBF-DCAF-EE0A-76936A498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555943"/>
              </p:ext>
            </p:extLst>
          </p:nvPr>
        </p:nvGraphicFramePr>
        <p:xfrm>
          <a:off x="1423164" y="717600"/>
          <a:ext cx="86583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0B650C6-EB9D-2269-2AD5-A4B491C4B2BC}"/>
              </a:ext>
            </a:extLst>
          </p:cNvPr>
          <p:cNvSpPr txBox="1"/>
          <p:nvPr/>
        </p:nvSpPr>
        <p:spPr>
          <a:xfrm>
            <a:off x="1642901" y="982660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D9A039-6362-46F7-A625-1C2F56A355B4}"/>
              </a:ext>
            </a:extLst>
          </p:cNvPr>
          <p:cNvSpPr txBox="1"/>
          <p:nvPr/>
        </p:nvSpPr>
        <p:spPr>
          <a:xfrm>
            <a:off x="2106917" y="1822396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17AB9-988B-3343-6040-31BAFD076123}"/>
              </a:ext>
            </a:extLst>
          </p:cNvPr>
          <p:cNvSpPr txBox="1"/>
          <p:nvPr/>
        </p:nvSpPr>
        <p:spPr>
          <a:xfrm>
            <a:off x="2329093" y="2679387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908CB-7BB3-862A-1341-B2B4C0E5E797}"/>
              </a:ext>
            </a:extLst>
          </p:cNvPr>
          <p:cNvSpPr txBox="1"/>
          <p:nvPr/>
        </p:nvSpPr>
        <p:spPr>
          <a:xfrm>
            <a:off x="2298444" y="3532283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EEBD7-7EC6-CEC2-3E6A-A774BEEE7399}"/>
              </a:ext>
            </a:extLst>
          </p:cNvPr>
          <p:cNvSpPr txBox="1"/>
          <p:nvPr/>
        </p:nvSpPr>
        <p:spPr>
          <a:xfrm>
            <a:off x="2110479" y="4385179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FF35C8-98DD-4166-B74D-377E6D7E17FB}"/>
              </a:ext>
            </a:extLst>
          </p:cNvPr>
          <p:cNvSpPr txBox="1"/>
          <p:nvPr/>
        </p:nvSpPr>
        <p:spPr>
          <a:xfrm>
            <a:off x="1642901" y="5256134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9B22630-6ADD-EB2A-DB96-7AAEEFF550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6364" y="3739744"/>
            <a:ext cx="1528725" cy="1528725"/>
          </a:xfrm>
          <a:prstGeom prst="rect">
            <a:avLst/>
          </a:prstGeom>
        </p:spPr>
      </p:pic>
      <p:pic>
        <p:nvPicPr>
          <p:cNvPr id="25" name="Picture 2" descr="Using App Configuration in Azure DevOps | Azure Blog">
            <a:extLst>
              <a:ext uri="{FF2B5EF4-FFF2-40B4-BE49-F238E27FC236}">
                <a16:creationId xmlns:a16="http://schemas.microsoft.com/office/drawing/2014/main" id="{E19CBE6E-CB28-576E-D415-4E427AF29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969" y="1790809"/>
            <a:ext cx="1644205" cy="16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20">
            <a:extLst>
              <a:ext uri="{FF2B5EF4-FFF2-40B4-BE49-F238E27FC236}">
                <a16:creationId xmlns:a16="http://schemas.microsoft.com/office/drawing/2014/main" id="{8EC388E1-B8A9-EC7F-D6C9-6BD9EF3CBAEA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C2B0369-BDEA-6560-EB35-8F56AF5FC0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A8813C9-BE54-4FA0-BADF-9DF932B4E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D3075B-D3F3-490C-8050-6702E3E70E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7AA4328-878D-44EC-81C5-DE87D1FA4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641E243-87EB-4155-B407-9CF86349C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4A5DE37-9F8A-44CF-9992-C1FA50B4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0980BC8-EB6B-4A13-BBA2-2FBBCBF32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7D6E706-E790-43B0-915E-E4576A4F5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5DEF743-A293-4DD4-8DC7-B43CC03A1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DC98A80-93C7-41BD-A956-5E0F56AC5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7D0BB75-3872-49F5-BB28-498A28455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F6BB7FE-2C4A-4FB8-9786-30CADD24E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006FBC5-4896-48D5-86EC-BCC6E5B88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9C3AEFB-F743-4473-AAFD-2E96DAC2B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  <p:bldP spid="14" grpId="0"/>
      <p:bldP spid="15" grpId="0"/>
      <p:bldP spid="16" grpId="0"/>
      <p:bldP spid="17" grpId="0"/>
      <p:bldP spid="19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5">
            <a:extLst>
              <a:ext uri="{FF2B5EF4-FFF2-40B4-BE49-F238E27FC236}">
                <a16:creationId xmlns:a16="http://schemas.microsoft.com/office/drawing/2014/main" id="{10895503-2B40-4193-9F33-1BC8F15D4A96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19">
            <a:extLst>
              <a:ext uri="{FF2B5EF4-FFF2-40B4-BE49-F238E27FC236}">
                <a16:creationId xmlns:a16="http://schemas.microsoft.com/office/drawing/2014/main" id="{46A93B12-5E29-4357-84C4-A6FF3D672566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2F0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23">
            <a:extLst>
              <a:ext uri="{FF2B5EF4-FFF2-40B4-BE49-F238E27FC236}">
                <a16:creationId xmlns:a16="http://schemas.microsoft.com/office/drawing/2014/main" id="{63BD5412-33A8-4DB7-8180-0D2B9CC9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cxnSp>
        <p:nvCxnSpPr>
          <p:cNvPr id="13" name="Connettore diritto 19">
            <a:extLst>
              <a:ext uri="{FF2B5EF4-FFF2-40B4-BE49-F238E27FC236}">
                <a16:creationId xmlns:a16="http://schemas.microsoft.com/office/drawing/2014/main" id="{BF9E1591-C051-419E-EA8F-ECDE703B59D3}"/>
              </a:ext>
            </a:extLst>
          </p:cNvPr>
          <p:cNvCxnSpPr/>
          <p:nvPr/>
        </p:nvCxnSpPr>
        <p:spPr>
          <a:xfrm flipH="1">
            <a:off x="0" y="743189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0F4336-71FE-C101-38CE-85A865777CFB}"/>
              </a:ext>
            </a:extLst>
          </p:cNvPr>
          <p:cNvSpPr txBox="1"/>
          <p:nvPr/>
        </p:nvSpPr>
        <p:spPr>
          <a:xfrm>
            <a:off x="10333608" y="208384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Sponsors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19D54-BD5C-39C3-872C-B770AAA8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60" y="1986524"/>
            <a:ext cx="2543528" cy="7855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0DB901-8DA4-551B-C423-7369EF37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11" y="1319168"/>
            <a:ext cx="2515340" cy="647463"/>
          </a:xfrm>
          <a:prstGeom prst="rect">
            <a:avLst/>
          </a:prstGeom>
        </p:spPr>
      </p:pic>
      <p:pic>
        <p:nvPicPr>
          <p:cNvPr id="1026" name="Picture 2" descr="SETTE &amp; TRE">
            <a:extLst>
              <a:ext uri="{FF2B5EF4-FFF2-40B4-BE49-F238E27FC236}">
                <a16:creationId xmlns:a16="http://schemas.microsoft.com/office/drawing/2014/main" id="{87B504D5-A26A-81A3-9A4B-0406C63E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25" y="1708453"/>
            <a:ext cx="2543526" cy="111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E2ABAF-7E60-6E61-EE60-A88489DB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92" y="3631446"/>
            <a:ext cx="2238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sent: Consulenza per la Digital Transformation di imprese e PA">
            <a:extLst>
              <a:ext uri="{FF2B5EF4-FFF2-40B4-BE49-F238E27FC236}">
                <a16:creationId xmlns:a16="http://schemas.microsoft.com/office/drawing/2014/main" id="{E7EEE198-F83A-55C6-6589-5F527C0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29" y="3298208"/>
            <a:ext cx="2665903" cy="6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rraco - gioca online su burraconline!">
            <a:extLst>
              <a:ext uri="{FF2B5EF4-FFF2-40B4-BE49-F238E27FC236}">
                <a16:creationId xmlns:a16="http://schemas.microsoft.com/office/drawing/2014/main" id="{861C42BF-D02D-04D3-8FDD-994A024B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60" y="3277602"/>
            <a:ext cx="2328216" cy="9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maviva-logo | XXI Secolo">
            <a:extLst>
              <a:ext uri="{FF2B5EF4-FFF2-40B4-BE49-F238E27FC236}">
                <a16:creationId xmlns:a16="http://schemas.microsoft.com/office/drawing/2014/main" id="{BC890FA9-F598-A9A5-E6E6-CC8F0327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66" y="4762456"/>
            <a:ext cx="2662746" cy="13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623FF28-7BEF-8EB8-7371-8D0DCA2E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95" y="3943782"/>
            <a:ext cx="2969889" cy="296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18EFD-0EF2-D16F-5685-E0D13AD652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5" name="CasellaDiTesto 20">
            <a:extLst>
              <a:ext uri="{FF2B5EF4-FFF2-40B4-BE49-F238E27FC236}">
                <a16:creationId xmlns:a16="http://schemas.microsoft.com/office/drawing/2014/main" id="{AA76482C-D9CA-6C54-247C-38062BC22E0A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6E246A-C736-78E1-A43C-E960E92074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11165095" y="18435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Q&amp;A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5BDAC-0608-8BED-0F6E-C2CDEE6CACCE}"/>
              </a:ext>
            </a:extLst>
          </p:cNvPr>
          <p:cNvSpPr txBox="1"/>
          <p:nvPr/>
        </p:nvSpPr>
        <p:spPr>
          <a:xfrm>
            <a:off x="3571623" y="3782982"/>
            <a:ext cx="51946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</a:rPr>
              <a:t>{</a:t>
            </a:r>
          </a:p>
          <a:p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</a:rPr>
              <a:t>   "Name": "Fabio Spaziani",</a:t>
            </a:r>
          </a:p>
          <a:p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</a:rPr>
              <a:t>   "Role": "Junior Architect @ </a:t>
            </a:r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Blexin</a:t>
            </a:r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</a:rPr>
              <a:t>"</a:t>
            </a:r>
          </a:p>
          <a:p>
            <a:r>
              <a:rPr lang="it-IT" sz="1700" dirty="0">
                <a:latin typeface="Cascadia Mono ExtraLight" panose="020B0609020000020004" pitchFamily="49" charset="0"/>
                <a:ea typeface="Microsoft GothicNeo Light" panose="020B0503020000020004" pitchFamily="34" charset="-127"/>
                <a:cs typeface="Cascadia Mono ExtraLight" panose="020B0609020000020004" pitchFamily="49" charset="0"/>
              </a:rPr>
              <a:t>}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EBD5CAD1-DB68-7213-AD4F-2BC17CE3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928" y="2723725"/>
            <a:ext cx="3437072" cy="3437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571A34-3C8C-0F11-B57B-D25532965345}"/>
              </a:ext>
            </a:extLst>
          </p:cNvPr>
          <p:cNvSpPr txBox="1"/>
          <p:nvPr/>
        </p:nvSpPr>
        <p:spPr>
          <a:xfrm>
            <a:off x="0" y="810006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500" b="1" dirty="0">
                <a:solidFill>
                  <a:srgbClr val="682B7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Questions?</a:t>
            </a:r>
          </a:p>
        </p:txBody>
      </p:sp>
      <p:sp>
        <p:nvSpPr>
          <p:cNvPr id="9" name="CasellaDiTesto 20">
            <a:extLst>
              <a:ext uri="{FF2B5EF4-FFF2-40B4-BE49-F238E27FC236}">
                <a16:creationId xmlns:a16="http://schemas.microsoft.com/office/drawing/2014/main" id="{1A2A5A90-036C-5593-EB52-221FB1C2E724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F8B47F-C576-7CD1-B501-33FD00D63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DB472A1B-F8CA-9A1F-D5B3-A22CC5C68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42" y="4947591"/>
            <a:ext cx="3678085" cy="941590"/>
          </a:xfrm>
          <a:prstGeom prst="rect">
            <a:avLst/>
          </a:prstGeom>
        </p:spPr>
      </p:pic>
      <p:pic>
        <p:nvPicPr>
          <p:cNvPr id="10" name="Picture 9" descr="A picture containing person, person, necktie, indoor&#10;&#10;Description automatically generated">
            <a:extLst>
              <a:ext uri="{FF2B5EF4-FFF2-40B4-BE49-F238E27FC236}">
                <a16:creationId xmlns:a16="http://schemas.microsoft.com/office/drawing/2014/main" id="{81A6B7F9-A398-E8C4-F26C-8C6CFAEE0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905" y="2917936"/>
            <a:ext cx="1803789" cy="1803789"/>
          </a:xfrm>
          <a:prstGeom prst="ellipse">
            <a:avLst/>
          </a:prstGeom>
          <a:ln w="28575" cap="rnd">
            <a:solidFill>
              <a:srgbClr val="682B7B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7509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67EDA606-A615-4B6F-AEA2-21776F73F64D}"/>
              </a:ext>
            </a:extLst>
          </p:cNvPr>
          <p:cNvSpPr/>
          <p:nvPr/>
        </p:nvSpPr>
        <p:spPr>
          <a:xfrm>
            <a:off x="-1401812" y="-1010766"/>
            <a:ext cx="7272525" cy="6889762"/>
          </a:xfrm>
          <a:prstGeom prst="ellipse">
            <a:avLst/>
          </a:prstGeom>
          <a:solidFill>
            <a:schemeClr val="bg1"/>
          </a:solidFill>
          <a:ln w="165100" cap="flat" cmpd="sng">
            <a:solidFill>
              <a:srgbClr val="682B7B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D010BEB-9165-4DD3-84DF-F4169105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313" y="-376030"/>
            <a:ext cx="6255026" cy="6255026"/>
          </a:xfrm>
          <a:prstGeom prst="rect">
            <a:avLst/>
          </a:prstGeom>
          <a:ln>
            <a:noFill/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72F3CD0-E522-4ACA-99D1-972CFF3B1C9F}"/>
              </a:ext>
            </a:extLst>
          </p:cNvPr>
          <p:cNvSpPr txBox="1"/>
          <p:nvPr/>
        </p:nvSpPr>
        <p:spPr>
          <a:xfrm>
            <a:off x="7035392" y="2751483"/>
            <a:ext cx="43717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</a:t>
            </a:r>
            <a:endParaRPr lang="it-IT" sz="6000" b="1" i="1" dirty="0">
              <a:solidFill>
                <a:srgbClr val="682B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53021F-B94D-451B-843A-1EA62BB782EE}"/>
              </a:ext>
            </a:extLst>
          </p:cNvPr>
          <p:cNvSpPr txBox="1"/>
          <p:nvPr/>
        </p:nvSpPr>
        <p:spPr>
          <a:xfrm>
            <a:off x="1524000" y="1362225"/>
            <a:ext cx="151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682B7B"/>
                </a:solidFill>
              </a:rPr>
              <a:t>Agenda</a:t>
            </a:r>
            <a:endParaRPr lang="it-IT" b="1" dirty="0">
              <a:solidFill>
                <a:srgbClr val="682B7B"/>
              </a:solidFill>
            </a:endParaRP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A20F490A-3184-4C03-A1C8-B5BEBA6DE8F9}"/>
              </a:ext>
            </a:extLst>
          </p:cNvPr>
          <p:cNvSpPr/>
          <p:nvPr/>
        </p:nvSpPr>
        <p:spPr>
          <a:xfrm rot="10800000">
            <a:off x="2009256" y="2332282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6B3EBD0-D352-4F92-8C6F-8A6F2CBB5D9F}"/>
              </a:ext>
            </a:extLst>
          </p:cNvPr>
          <p:cNvSpPr/>
          <p:nvPr/>
        </p:nvSpPr>
        <p:spPr>
          <a:xfrm>
            <a:off x="1652164" y="2332282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DB73395-A7E0-4BCC-9935-790C09D69E9E}"/>
              </a:ext>
            </a:extLst>
          </p:cNvPr>
          <p:cNvSpPr/>
          <p:nvPr/>
        </p:nvSpPr>
        <p:spPr>
          <a:xfrm>
            <a:off x="2103487" y="288393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1B181688-1F24-4FBB-B54E-F7753F4A3F94}"/>
              </a:ext>
            </a:extLst>
          </p:cNvPr>
          <p:cNvSpPr/>
          <p:nvPr/>
        </p:nvSpPr>
        <p:spPr>
          <a:xfrm>
            <a:off x="2427387" y="343288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1D5AD2A-56C4-4075-940D-44F5211EC877}"/>
              </a:ext>
            </a:extLst>
          </p:cNvPr>
          <p:cNvSpPr/>
          <p:nvPr/>
        </p:nvSpPr>
        <p:spPr>
          <a:xfrm>
            <a:off x="2427387" y="4005924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7FDD353-F85C-42EA-B400-65219B5692D0}"/>
              </a:ext>
            </a:extLst>
          </p:cNvPr>
          <p:cNvSpPr/>
          <p:nvPr/>
        </p:nvSpPr>
        <p:spPr>
          <a:xfrm>
            <a:off x="2109972" y="4581455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1939F3A2-12CB-4636-A6B5-94FCE215AB2B}"/>
              </a:ext>
            </a:extLst>
          </p:cNvPr>
          <p:cNvSpPr/>
          <p:nvPr/>
        </p:nvSpPr>
        <p:spPr>
          <a:xfrm>
            <a:off x="1658649" y="5133103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ccia a pentagono 38">
            <a:extLst>
              <a:ext uri="{FF2B5EF4-FFF2-40B4-BE49-F238E27FC236}">
                <a16:creationId xmlns:a16="http://schemas.microsoft.com/office/drawing/2014/main" id="{90F71966-5B8D-426F-B764-3BCF8591AC3B}"/>
              </a:ext>
            </a:extLst>
          </p:cNvPr>
          <p:cNvSpPr/>
          <p:nvPr/>
        </p:nvSpPr>
        <p:spPr>
          <a:xfrm rot="10800000">
            <a:off x="2467063" y="288856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ccia a pentagono 41">
            <a:extLst>
              <a:ext uri="{FF2B5EF4-FFF2-40B4-BE49-F238E27FC236}">
                <a16:creationId xmlns:a16="http://schemas.microsoft.com/office/drawing/2014/main" id="{69244717-CC7F-4A44-AEA5-C1945F775F91}"/>
              </a:ext>
            </a:extLst>
          </p:cNvPr>
          <p:cNvSpPr/>
          <p:nvPr/>
        </p:nvSpPr>
        <p:spPr>
          <a:xfrm rot="10800000">
            <a:off x="2816497" y="34398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Freccia a pentagono 44">
            <a:extLst>
              <a:ext uri="{FF2B5EF4-FFF2-40B4-BE49-F238E27FC236}">
                <a16:creationId xmlns:a16="http://schemas.microsoft.com/office/drawing/2014/main" id="{683FE9DF-EEC6-4F14-B090-30532F62E114}"/>
              </a:ext>
            </a:extLst>
          </p:cNvPr>
          <p:cNvSpPr/>
          <p:nvPr/>
        </p:nvSpPr>
        <p:spPr>
          <a:xfrm rot="10800000">
            <a:off x="2816497" y="40034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9443DF7-1DC9-4622-A92C-2F2BBF6A6507}"/>
              </a:ext>
            </a:extLst>
          </p:cNvPr>
          <p:cNvSpPr/>
          <p:nvPr/>
        </p:nvSpPr>
        <p:spPr>
          <a:xfrm rot="10800000">
            <a:off x="2467064" y="458145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Freccia a pentagono 33">
            <a:extLst>
              <a:ext uri="{FF2B5EF4-FFF2-40B4-BE49-F238E27FC236}">
                <a16:creationId xmlns:a16="http://schemas.microsoft.com/office/drawing/2014/main" id="{1BFEC6E4-81ED-481F-8817-7D302A8FF04D}"/>
              </a:ext>
            </a:extLst>
          </p:cNvPr>
          <p:cNvSpPr/>
          <p:nvPr/>
        </p:nvSpPr>
        <p:spPr>
          <a:xfrm rot="10800000">
            <a:off x="2015741" y="5133103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Rettangolo 5">
            <a:extLst>
              <a:ext uri="{FF2B5EF4-FFF2-40B4-BE49-F238E27FC236}">
                <a16:creationId xmlns:a16="http://schemas.microsoft.com/office/drawing/2014/main" id="{23C7DA8F-D8EB-A0B3-B96E-F4D2CDAB17D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19">
            <a:extLst>
              <a:ext uri="{FF2B5EF4-FFF2-40B4-BE49-F238E27FC236}">
                <a16:creationId xmlns:a16="http://schemas.microsoft.com/office/drawing/2014/main" id="{27326BD4-43FA-70E9-CAB5-A35EF0DB529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20">
            <a:extLst>
              <a:ext uri="{FF2B5EF4-FFF2-40B4-BE49-F238E27FC236}">
                <a16:creationId xmlns:a16="http://schemas.microsoft.com/office/drawing/2014/main" id="{E6CF6E7C-3437-342A-F9BB-AFDF6885043A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  <a:endParaRPr lang="fr-FR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magine 23">
            <a:extLst>
              <a:ext uri="{FF2B5EF4-FFF2-40B4-BE49-F238E27FC236}">
                <a16:creationId xmlns:a16="http://schemas.microsoft.com/office/drawing/2014/main" id="{35FDB412-DCFA-A38B-9160-8BFA7345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FE0CA-7F47-BD8A-518E-5C48A1F42C98}"/>
              </a:ext>
            </a:extLst>
          </p:cNvPr>
          <p:cNvSpPr txBox="1"/>
          <p:nvPr/>
        </p:nvSpPr>
        <p:spPr>
          <a:xfrm>
            <a:off x="10111666" y="184359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Titolo</a:t>
            </a:r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sessione</a:t>
            </a:r>
            <a:endParaRPr lang="en-US" b="1" i="1" dirty="0">
              <a:solidFill>
                <a:srgbClr val="682B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ttangolo 5">
            <a:extLst>
              <a:ext uri="{FF2B5EF4-FFF2-40B4-BE49-F238E27FC236}">
                <a16:creationId xmlns:a16="http://schemas.microsoft.com/office/drawing/2014/main" id="{972AE62D-5C27-68AE-B3D2-EC8AE6CA076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23">
            <a:extLst>
              <a:ext uri="{FF2B5EF4-FFF2-40B4-BE49-F238E27FC236}">
                <a16:creationId xmlns:a16="http://schemas.microsoft.com/office/drawing/2014/main" id="{35A6D957-D204-5AB5-2159-DBA1441F4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ADD722-EC7C-6F1B-DF76-131910ED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14" name="CasellaDiTesto 20">
            <a:extLst>
              <a:ext uri="{FF2B5EF4-FFF2-40B4-BE49-F238E27FC236}">
                <a16:creationId xmlns:a16="http://schemas.microsoft.com/office/drawing/2014/main" id="{DCB89AE1-88F8-86B6-02C3-B81C0F3DE5AD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47FB46-35D3-1148-A9F8-277714198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9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8668898" y="184359"/>
            <a:ext cx="317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Ashley Madison problem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026" name="Picture 2" descr="i.pcmag.com/imagery/articles/02ouZalr14CwDgN5rF...">
            <a:extLst>
              <a:ext uri="{FF2B5EF4-FFF2-40B4-BE49-F238E27FC236}">
                <a16:creationId xmlns:a16="http://schemas.microsoft.com/office/drawing/2014/main" id="{44325D6D-FD25-2C1E-5FC1-B17BEA2DB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12332" r="30711" b="14397"/>
          <a:stretch/>
        </p:blipFill>
        <p:spPr bwMode="auto">
          <a:xfrm>
            <a:off x="814059" y="1194179"/>
            <a:ext cx="4093221" cy="45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C9F2D3-50FE-A411-7277-F2BAE3D3C350}"/>
              </a:ext>
            </a:extLst>
          </p:cNvPr>
          <p:cNvSpPr txBox="1"/>
          <p:nvPr/>
        </p:nvSpPr>
        <p:spPr>
          <a:xfrm>
            <a:off x="5313510" y="5253646"/>
            <a:ext cx="653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$11.2m settlment class-action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0D3CE-BBBB-F726-621C-A05A2BB9C374}"/>
              </a:ext>
            </a:extLst>
          </p:cNvPr>
          <p:cNvSpPr txBox="1"/>
          <p:nvPr/>
        </p:nvSpPr>
        <p:spPr>
          <a:xfrm>
            <a:off x="5313509" y="3974189"/>
            <a:ext cx="65315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0" i="0" dirty="0">
                <a:solidFill>
                  <a:srgbClr val="20212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Database credentials, </a:t>
            </a:r>
            <a:r>
              <a:rPr lang="en-US" sz="2000" b="0" i="0" dirty="0">
                <a:solidFill>
                  <a:srgbClr val="16161D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Amazon S3, Twitter OAuth tokens, secret tokens for other applications and private keys for SSL certificates</a:t>
            </a:r>
            <a:endParaRPr lang="it-IT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Graphical user interface, text, application, chat or text message">
            <a:extLst>
              <a:ext uri="{FF2B5EF4-FFF2-40B4-BE49-F238E27FC236}">
                <a16:creationId xmlns:a16="http://schemas.microsoft.com/office/drawing/2014/main" id="{A1B55D5C-45BF-4721-8B0F-A0546D2F61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6"/>
          <a:stretch/>
        </p:blipFill>
        <p:spPr>
          <a:xfrm>
            <a:off x="6503171" y="719464"/>
            <a:ext cx="4152256" cy="3016517"/>
          </a:xfrm>
          <a:prstGeom prst="rect">
            <a:avLst/>
          </a:prstGeom>
        </p:spPr>
      </p:pic>
      <p:sp>
        <p:nvSpPr>
          <p:cNvPr id="8" name="CasellaDiTesto 20">
            <a:extLst>
              <a:ext uri="{FF2B5EF4-FFF2-40B4-BE49-F238E27FC236}">
                <a16:creationId xmlns:a16="http://schemas.microsoft.com/office/drawing/2014/main" id="{CD88B66D-BC5F-CE0D-A06B-B42A69B19D79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D6415A-8B5F-965E-9B99-793EC700E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743680" y="184359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bigger problem..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030" name="Picture 6" descr="Careers @ Twitch">
            <a:extLst>
              <a:ext uri="{FF2B5EF4-FFF2-40B4-BE49-F238E27FC236}">
                <a16:creationId xmlns:a16="http://schemas.microsoft.com/office/drawing/2014/main" id="{A015F1BC-C645-11E0-E60E-3F9DC4EB6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27653" r="16420" b="27526"/>
          <a:stretch/>
        </p:blipFill>
        <p:spPr bwMode="auto">
          <a:xfrm>
            <a:off x="169442" y="988681"/>
            <a:ext cx="4311118" cy="166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etting Started with Code Coverage: Using CodeCov | by Ibrahim Roshdy | Dev  Genius">
            <a:extLst>
              <a:ext uri="{FF2B5EF4-FFF2-40B4-BE49-F238E27FC236}">
                <a16:creationId xmlns:a16="http://schemas.microsoft.com/office/drawing/2014/main" id="{0F640948-0F97-C412-7C78-373408D1D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" t="32615" r="490" b="32467"/>
          <a:stretch/>
        </p:blipFill>
        <p:spPr bwMode="auto">
          <a:xfrm>
            <a:off x="-125764" y="4341015"/>
            <a:ext cx="4453543" cy="117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17C99-D1C0-E92A-6A5F-35B33C2D1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664" y="2755608"/>
            <a:ext cx="4377720" cy="1021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8CB1E-4012-54D4-5A5B-F625BD350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955" y="996097"/>
            <a:ext cx="3747134" cy="1520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C7C3D3-B0B8-2198-842E-D090A24BC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260" y="1002794"/>
            <a:ext cx="2680284" cy="1520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247148-B22E-B920-A62B-7E0763B9D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6094" y="4010333"/>
            <a:ext cx="4080457" cy="10422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51C917-75F5-97EB-B8F1-2F9E307DF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8648" y="4630629"/>
            <a:ext cx="3876441" cy="1194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679EA-B2F2-A582-7BF4-2B6D4C51B7C6}"/>
              </a:ext>
            </a:extLst>
          </p:cNvPr>
          <p:cNvSpPr txBox="1"/>
          <p:nvPr/>
        </p:nvSpPr>
        <p:spPr>
          <a:xfrm>
            <a:off x="169441" y="2741407"/>
            <a:ext cx="4311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[..] Nearly 7,000 secrets including AWS, Google, Stripe, and GitHub keys [..]</a:t>
            </a:r>
            <a:endParaRPr lang="it-IT" dirty="0"/>
          </a:p>
        </p:txBody>
      </p:sp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AD61B83E-31C0-6AED-3225-15F0330A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96" y="5322269"/>
            <a:ext cx="992822" cy="71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20">
            <a:extLst>
              <a:ext uri="{FF2B5EF4-FFF2-40B4-BE49-F238E27FC236}">
                <a16:creationId xmlns:a16="http://schemas.microsoft.com/office/drawing/2014/main" id="{132128E3-D6C9-9C52-DFA3-05883143F62F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92B717-5B3F-3C90-E9A4-0396A8F0B0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743680" y="184359"/>
            <a:ext cx="21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bigger problem..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BA34A8-4B10-3C7D-16E9-735C9C6F8854}"/>
              </a:ext>
            </a:extLst>
          </p:cNvPr>
          <p:cNvSpPr txBox="1"/>
          <p:nvPr/>
        </p:nvSpPr>
        <p:spPr>
          <a:xfrm>
            <a:off x="7691443" y="5016193"/>
            <a:ext cx="4184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Source: Git Guardian State of Secrets Sprawl 2022</a:t>
            </a:r>
            <a:endParaRPr lang="it-IT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CBDFB615-FC1B-CA7D-D99D-802A06910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472" y="2551638"/>
            <a:ext cx="2114416" cy="2114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9E4FC1-C267-B5D2-EF3E-E119751E9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683" y="1261312"/>
            <a:ext cx="6358773" cy="4337768"/>
          </a:xfrm>
          <a:prstGeom prst="rect">
            <a:avLst/>
          </a:prstGeom>
        </p:spPr>
      </p:pic>
      <p:sp>
        <p:nvSpPr>
          <p:cNvPr id="8" name="CasellaDiTesto 20">
            <a:extLst>
              <a:ext uri="{FF2B5EF4-FFF2-40B4-BE49-F238E27FC236}">
                <a16:creationId xmlns:a16="http://schemas.microsoft.com/office/drawing/2014/main" id="{9FD0CBF9-E7DA-CEC4-0C04-780C4D54E82A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937B457-B2D2-B709-0DD7-2A3F96B19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8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9882564" y="184359"/>
            <a:ext cx="19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Session Objective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98E3C2-A3A4-626B-6BFD-78725DB04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02" y="1482110"/>
            <a:ext cx="8222718" cy="1335611"/>
          </a:xfrm>
          <a:prstGeom prst="rect">
            <a:avLst/>
          </a:prstGeom>
        </p:spPr>
      </p:pic>
      <p:pic>
        <p:nvPicPr>
          <p:cNvPr id="2050" name="Picture 2" descr="Using App Configuration in Azure DevOps | Azure Blog">
            <a:extLst>
              <a:ext uri="{FF2B5EF4-FFF2-40B4-BE49-F238E27FC236}">
                <a16:creationId xmlns:a16="http://schemas.microsoft.com/office/drawing/2014/main" id="{D5F010C0-B682-AE25-03DF-3A4A1369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8" y="3587960"/>
            <a:ext cx="1518698" cy="151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ED6AB-5EDD-C781-E70E-BCDFA1C34D18}"/>
              </a:ext>
            </a:extLst>
          </p:cNvPr>
          <p:cNvSpPr txBox="1"/>
          <p:nvPr/>
        </p:nvSpPr>
        <p:spPr>
          <a:xfrm>
            <a:off x="3647801" y="3610934"/>
            <a:ext cx="46570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App Configuration</a:t>
            </a:r>
          </a:p>
          <a:p>
            <a:pPr algn="ctr"/>
            <a:r>
              <a:rPr lang="it-IT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</a:p>
          <a:p>
            <a:pPr algn="ctr"/>
            <a:r>
              <a:rPr lang="it-IT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Azure Key Vault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A3326C3-050E-8DCF-F61C-FEC7EBB6F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3898" y="4495594"/>
            <a:ext cx="1335611" cy="1335611"/>
          </a:xfrm>
          <a:prstGeom prst="rect">
            <a:avLst/>
          </a:prstGeom>
        </p:spPr>
      </p:pic>
      <p:pic>
        <p:nvPicPr>
          <p:cNvPr id="3074" name="Picture 2" descr="Angry Couple Vector Art, Icons, and Graphics for Free Download">
            <a:extLst>
              <a:ext uri="{FF2B5EF4-FFF2-40B4-BE49-F238E27FC236}">
                <a16:creationId xmlns:a16="http://schemas.microsoft.com/office/drawing/2014/main" id="{E6462F41-EB56-EE02-B31B-64DDB265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444" y="827516"/>
            <a:ext cx="2783418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D6F43-DB0A-6385-DD4B-72FBF91E70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156" y="3610934"/>
            <a:ext cx="2847995" cy="2245776"/>
          </a:xfrm>
          <a:prstGeom prst="rect">
            <a:avLst/>
          </a:prstGeom>
        </p:spPr>
      </p:pic>
      <p:sp>
        <p:nvSpPr>
          <p:cNvPr id="9" name="CasellaDiTesto 20">
            <a:extLst>
              <a:ext uri="{FF2B5EF4-FFF2-40B4-BE49-F238E27FC236}">
                <a16:creationId xmlns:a16="http://schemas.microsoft.com/office/drawing/2014/main" id="{B9FF98B7-FAE9-CF72-D55C-07FDAFCA5939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2C5201-EB13-3829-C6F1-1E2816851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7960948" y="184359"/>
            <a:ext cx="388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Configuration – Features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pic>
        <p:nvPicPr>
          <p:cNvPr id="29" name="Picture 2" descr="Using App Configuration in Azure DevOps | Azure Blog">
            <a:extLst>
              <a:ext uri="{FF2B5EF4-FFF2-40B4-BE49-F238E27FC236}">
                <a16:creationId xmlns:a16="http://schemas.microsoft.com/office/drawing/2014/main" id="{257EA118-A435-6ABB-2A07-F9FFE19E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82" y="2158015"/>
            <a:ext cx="2541577" cy="254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C8E51E-019D-A09C-1FD3-7E9A6E11042B}"/>
              </a:ext>
            </a:extLst>
          </p:cNvPr>
          <p:cNvGrpSpPr/>
          <p:nvPr/>
        </p:nvGrpSpPr>
        <p:grpSpPr>
          <a:xfrm>
            <a:off x="1065386" y="1170395"/>
            <a:ext cx="3411866" cy="2138421"/>
            <a:chOff x="1017259" y="1083901"/>
            <a:chExt cx="3092543" cy="213842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E449879-D3CB-F88A-3171-40E2700DB63C}"/>
                </a:ext>
              </a:extLst>
            </p:cNvPr>
            <p:cNvGrpSpPr/>
            <p:nvPr/>
          </p:nvGrpSpPr>
          <p:grpSpPr>
            <a:xfrm>
              <a:off x="1017259" y="1083901"/>
              <a:ext cx="3092543" cy="2138421"/>
              <a:chOff x="1017259" y="1083901"/>
              <a:chExt cx="3092543" cy="213842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7775EF6-F6B8-0276-ED40-F60E4A47E8AE}"/>
                  </a:ext>
                </a:extLst>
              </p:cNvPr>
              <p:cNvSpPr/>
              <p:nvPr/>
            </p:nvSpPr>
            <p:spPr>
              <a:xfrm>
                <a:off x="1017259" y="1083901"/>
                <a:ext cx="3092543" cy="21384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682B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5E21C59-18B9-E06D-EB22-2D70D7C306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370" t="15108" r="9558" b="15451"/>
              <a:stretch/>
            </p:blipFill>
            <p:spPr>
              <a:xfrm>
                <a:off x="1217685" y="1180862"/>
                <a:ext cx="807967" cy="605019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0CD04C-9529-6AB5-BB5D-7B9B4990D811}"/>
                  </a:ext>
                </a:extLst>
              </p:cNvPr>
              <p:cNvSpPr txBox="1"/>
              <p:nvPr/>
            </p:nvSpPr>
            <p:spPr>
              <a:xfrm>
                <a:off x="1877930" y="1286049"/>
                <a:ext cx="22318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Config Store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432025-134E-0FE6-E915-98C305F4CBE1}"/>
                </a:ext>
              </a:extLst>
            </p:cNvPr>
            <p:cNvSpPr txBox="1"/>
            <p:nvPr/>
          </p:nvSpPr>
          <p:spPr>
            <a:xfrm>
              <a:off x="1034805" y="1909382"/>
              <a:ext cx="30749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Stores configuration data as key-value pairs. Multiple values for the same key distinguished by labels.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D83E43-5024-AE58-79DD-FC43A22A482D}"/>
              </a:ext>
            </a:extLst>
          </p:cNvPr>
          <p:cNvGrpSpPr/>
          <p:nvPr/>
        </p:nvGrpSpPr>
        <p:grpSpPr>
          <a:xfrm>
            <a:off x="5070684" y="1170396"/>
            <a:ext cx="3411866" cy="2138421"/>
            <a:chOff x="5322578" y="1083902"/>
            <a:chExt cx="3111845" cy="213842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4041BD1-C952-07F0-E43A-755F593F2C78}"/>
                </a:ext>
              </a:extLst>
            </p:cNvPr>
            <p:cNvGrpSpPr/>
            <p:nvPr/>
          </p:nvGrpSpPr>
          <p:grpSpPr>
            <a:xfrm>
              <a:off x="5332229" y="1083902"/>
              <a:ext cx="3102194" cy="2138421"/>
              <a:chOff x="5332229" y="1083902"/>
              <a:chExt cx="3102194" cy="213842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6797461-D506-3061-E7D5-6AE07202BA76}"/>
                  </a:ext>
                </a:extLst>
              </p:cNvPr>
              <p:cNvSpPr/>
              <p:nvPr/>
            </p:nvSpPr>
            <p:spPr>
              <a:xfrm>
                <a:off x="5332229" y="1083902"/>
                <a:ext cx="3092543" cy="21384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682B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981A0DF-E5E2-ECAA-890D-AA7A8A11D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4753" y="1163664"/>
                <a:ext cx="699037" cy="639414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C9572B-D660-CC67-AF9A-64CB7140D0FA}"/>
                  </a:ext>
                </a:extLst>
              </p:cNvPr>
              <p:cNvSpPr txBox="1"/>
              <p:nvPr/>
            </p:nvSpPr>
            <p:spPr>
              <a:xfrm>
                <a:off x="6105652" y="1279505"/>
                <a:ext cx="2328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Feature manager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906091-46DA-7F4E-623A-1353E2E0DBF5}"/>
                </a:ext>
              </a:extLst>
            </p:cNvPr>
            <p:cNvSpPr txBox="1"/>
            <p:nvPr/>
          </p:nvSpPr>
          <p:spPr>
            <a:xfrm>
              <a:off x="5322578" y="1885527"/>
              <a:ext cx="30749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Decouple feature release from code deployment.</a:t>
              </a:r>
            </a:p>
            <a:p>
              <a:pPr algn="ctr"/>
              <a:r>
                <a:rPr lang="it-IT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Feature filters capabilities  (time windows, targeting, etc.)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84FF55-6A9C-927C-6247-35539243D073}"/>
              </a:ext>
            </a:extLst>
          </p:cNvPr>
          <p:cNvGrpSpPr/>
          <p:nvPr/>
        </p:nvGrpSpPr>
        <p:grpSpPr>
          <a:xfrm>
            <a:off x="5070684" y="3567003"/>
            <a:ext cx="3402213" cy="2148549"/>
            <a:chOff x="5322578" y="3480509"/>
            <a:chExt cx="3102193" cy="214854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B57223-399D-1784-8E7B-E0986C290C9C}"/>
                </a:ext>
              </a:extLst>
            </p:cNvPr>
            <p:cNvGrpSpPr/>
            <p:nvPr/>
          </p:nvGrpSpPr>
          <p:grpSpPr>
            <a:xfrm>
              <a:off x="5332228" y="3480509"/>
              <a:ext cx="3092543" cy="2138421"/>
              <a:chOff x="5332228" y="3480509"/>
              <a:chExt cx="3092543" cy="213842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E73AF4-8364-23D1-B23B-64AF5B95DEE5}"/>
                  </a:ext>
                </a:extLst>
              </p:cNvPr>
              <p:cNvSpPr/>
              <p:nvPr/>
            </p:nvSpPr>
            <p:spPr>
              <a:xfrm>
                <a:off x="5332228" y="3480509"/>
                <a:ext cx="3092543" cy="21384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682B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94BBC36-722D-9DDD-4785-5FF0A2914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542" t="-399" r="8176" b="5409"/>
              <a:stretch/>
            </p:blipFill>
            <p:spPr>
              <a:xfrm>
                <a:off x="5862280" y="3538057"/>
                <a:ext cx="486743" cy="588027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4DCFE8-B9D3-5228-C832-25709DE52D84}"/>
                  </a:ext>
                </a:extLst>
              </p:cNvPr>
              <p:cNvSpPr txBox="1"/>
              <p:nvPr/>
            </p:nvSpPr>
            <p:spPr>
              <a:xfrm>
                <a:off x="5862280" y="3644158"/>
                <a:ext cx="2535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Security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2440188-6086-1270-8F3D-A0BD2DAE02C4}"/>
                </a:ext>
              </a:extLst>
            </p:cNvPr>
            <p:cNvSpPr txBox="1"/>
            <p:nvPr/>
          </p:nvSpPr>
          <p:spPr>
            <a:xfrm>
              <a:off x="5322578" y="4151730"/>
              <a:ext cx="30749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Permissions via RBAC. </a:t>
              </a:r>
            </a:p>
            <a:p>
              <a:pPr algn="ctr"/>
              <a:r>
                <a:rPr lang="it-IT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At-rest encryption using customer-managed keys.</a:t>
              </a:r>
            </a:p>
            <a:p>
              <a:pPr algn="ctr"/>
              <a:r>
                <a:rPr lang="it-IT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Native integration with Azure Key Vault.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9FFF8D-F766-9D6A-1698-3FF9F556B9F0}"/>
              </a:ext>
            </a:extLst>
          </p:cNvPr>
          <p:cNvGrpSpPr/>
          <p:nvPr/>
        </p:nvGrpSpPr>
        <p:grpSpPr>
          <a:xfrm>
            <a:off x="1065383" y="3606290"/>
            <a:ext cx="3411865" cy="2138421"/>
            <a:chOff x="1017257" y="3519796"/>
            <a:chExt cx="3411865" cy="21384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FADAFE1-DFBF-7F9E-F8C2-F88413F83B82}"/>
                </a:ext>
              </a:extLst>
            </p:cNvPr>
            <p:cNvGrpSpPr/>
            <p:nvPr/>
          </p:nvGrpSpPr>
          <p:grpSpPr>
            <a:xfrm>
              <a:off x="1017257" y="3519796"/>
              <a:ext cx="3411865" cy="2138421"/>
              <a:chOff x="1017258" y="3519796"/>
              <a:chExt cx="3092544" cy="213842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6CB79B1-8B77-7FAC-C2FE-856C70AA1CA5}"/>
                  </a:ext>
                </a:extLst>
              </p:cNvPr>
              <p:cNvGrpSpPr/>
              <p:nvPr/>
            </p:nvGrpSpPr>
            <p:grpSpPr>
              <a:xfrm>
                <a:off x="1017259" y="3519796"/>
                <a:ext cx="3092543" cy="2138421"/>
                <a:chOff x="1017259" y="3519796"/>
                <a:chExt cx="3092543" cy="2138421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90A4A17-D3FE-DE32-83C5-356A0960CBC1}"/>
                    </a:ext>
                  </a:extLst>
                </p:cNvPr>
                <p:cNvSpPr/>
                <p:nvPr/>
              </p:nvSpPr>
              <p:spPr>
                <a:xfrm>
                  <a:off x="1017259" y="3519796"/>
                  <a:ext cx="3092543" cy="213842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682B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BD11AD-298D-E81E-F582-8C6C9FCF7E5C}"/>
                    </a:ext>
                  </a:extLst>
                </p:cNvPr>
                <p:cNvSpPr txBox="1"/>
                <p:nvPr/>
              </p:nvSpPr>
              <p:spPr>
                <a:xfrm>
                  <a:off x="1658422" y="3682000"/>
                  <a:ext cx="243802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000" b="1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Compare &amp; Restore</a:t>
                  </a:r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7E61AF6F-F39D-68EB-2D18-2F062B4BE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022" t="9417" r="17334" b="13785"/>
                <a:stretch/>
              </p:blipFill>
              <p:spPr>
                <a:xfrm>
                  <a:off x="1094568" y="3572460"/>
                  <a:ext cx="422110" cy="437319"/>
                </a:xfrm>
                <a:prstGeom prst="rect">
                  <a:avLst/>
                </a:prstGeom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1B297C8-24A5-63E4-6FCF-0C6E8E8BE64E}"/>
                  </a:ext>
                </a:extLst>
              </p:cNvPr>
              <p:cNvSpPr txBox="1"/>
              <p:nvPr/>
            </p:nvSpPr>
            <p:spPr>
              <a:xfrm>
                <a:off x="1017258" y="4307253"/>
                <a:ext cx="30749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Compare and review changes made to the configuration. </a:t>
                </a:r>
              </a:p>
              <a:p>
                <a:pPr algn="ctr"/>
                <a:r>
                  <a:rPr lang="it-IT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Point in time snapshots allows configuration restore.</a:t>
                </a:r>
                <a:endParaRPr lang="it-IT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F7C811-6F01-9FB7-2533-022FDD41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0449" y="3803089"/>
              <a:ext cx="352946" cy="385670"/>
            </a:xfrm>
            <a:prstGeom prst="rect">
              <a:avLst/>
            </a:prstGeom>
          </p:spPr>
        </p:pic>
      </p:grpSp>
      <p:sp>
        <p:nvSpPr>
          <p:cNvPr id="8" name="CasellaDiTesto 20">
            <a:extLst>
              <a:ext uri="{FF2B5EF4-FFF2-40B4-BE49-F238E27FC236}">
                <a16:creationId xmlns:a16="http://schemas.microsoft.com/office/drawing/2014/main" id="{A192AB19-8235-3892-15ED-3A3CDF29143C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0BBD47-C3D8-EA5E-BFF4-6FA85D293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757EBC9-5DEB-D04B-3F14-2B803ABF22DD}"/>
              </a:ext>
            </a:extLst>
          </p:cNvPr>
          <p:cNvGrpSpPr/>
          <p:nvPr/>
        </p:nvGrpSpPr>
        <p:grpSpPr>
          <a:xfrm>
            <a:off x="38420" y="879036"/>
            <a:ext cx="11988463" cy="5133257"/>
            <a:chOff x="1052948" y="812260"/>
            <a:chExt cx="10037688" cy="42979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04DADA-D7BC-D1E2-F4BC-6B637EAC5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" b="72169"/>
            <a:stretch/>
          </p:blipFill>
          <p:spPr>
            <a:xfrm>
              <a:off x="1052948" y="812260"/>
              <a:ext cx="10037688" cy="15459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A094D0-D71D-5E4C-A946-9FA295005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16" b="6674"/>
            <a:stretch/>
          </p:blipFill>
          <p:spPr>
            <a:xfrm>
              <a:off x="1052948" y="2358189"/>
              <a:ext cx="10037688" cy="2752039"/>
            </a:xfrm>
            <a:prstGeom prst="rect">
              <a:avLst/>
            </a:prstGeom>
          </p:spPr>
        </p:pic>
      </p:grpSp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307530-35E2-4DFC-95C2-7D6F3D7EC29F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9B6B1-6345-7DA8-2BDF-A76D94798DFB}"/>
              </a:ext>
            </a:extLst>
          </p:cNvPr>
          <p:cNvSpPr txBox="1"/>
          <p:nvPr/>
        </p:nvSpPr>
        <p:spPr>
          <a:xfrm>
            <a:off x="7564878" y="184359"/>
            <a:ext cx="428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App Configuration – Config Store</a:t>
            </a: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2F0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9D1AC-8F4A-736E-7A91-972066FA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42" y="6263738"/>
            <a:ext cx="1695635" cy="50216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9AE1F8-797A-2049-2D85-82E7EFFD8828}"/>
              </a:ext>
            </a:extLst>
          </p:cNvPr>
          <p:cNvSpPr/>
          <p:nvPr/>
        </p:nvSpPr>
        <p:spPr>
          <a:xfrm>
            <a:off x="3753014" y="3870738"/>
            <a:ext cx="1923025" cy="626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Hierarchical configurations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225E41-CD89-2410-5C87-9A282DE5F64D}"/>
              </a:ext>
            </a:extLst>
          </p:cNvPr>
          <p:cNvSpPr/>
          <p:nvPr/>
        </p:nvSpPr>
        <p:spPr>
          <a:xfrm>
            <a:off x="1716564" y="5239654"/>
            <a:ext cx="10128525" cy="714846"/>
          </a:xfrm>
          <a:prstGeom prst="roundRect">
            <a:avLst>
              <a:gd name="adj" fmla="val 974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FAAEA4-5C6A-4B91-2453-F781E8B5E0D5}"/>
              </a:ext>
            </a:extLst>
          </p:cNvPr>
          <p:cNvSpPr/>
          <p:nvPr/>
        </p:nvSpPr>
        <p:spPr>
          <a:xfrm>
            <a:off x="1716564" y="4581749"/>
            <a:ext cx="5412147" cy="626484"/>
          </a:xfrm>
          <a:prstGeom prst="roundRect">
            <a:avLst>
              <a:gd name="adj" fmla="val 784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69DD19-E779-6AAE-ED00-40C9A814060E}"/>
              </a:ext>
            </a:extLst>
          </p:cNvPr>
          <p:cNvSpPr/>
          <p:nvPr/>
        </p:nvSpPr>
        <p:spPr>
          <a:xfrm>
            <a:off x="8299525" y="4332659"/>
            <a:ext cx="2045307" cy="8224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grouping (Labels)</a:t>
            </a:r>
          </a:p>
        </p:txBody>
      </p:sp>
      <p:sp>
        <p:nvSpPr>
          <p:cNvPr id="8" name="CasellaDiTesto 20">
            <a:extLst>
              <a:ext uri="{FF2B5EF4-FFF2-40B4-BE49-F238E27FC236}">
                <a16:creationId xmlns:a16="http://schemas.microsoft.com/office/drawing/2014/main" id="{AEB21253-A5EA-B1F5-9EB4-E80B18093945}"/>
              </a:ext>
            </a:extLst>
          </p:cNvPr>
          <p:cNvSpPr txBox="1"/>
          <p:nvPr/>
        </p:nvSpPr>
        <p:spPr>
          <a:xfrm>
            <a:off x="6171280" y="636579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2023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C435AFE-C11D-5634-504D-C05282D8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2" grpId="0" animBg="1"/>
      <p:bldP spid="13" grpId="0" animBg="1"/>
    </p:bldLst>
  </p:timing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4556</TotalTime>
  <Words>871</Words>
  <Application>Microsoft Office PowerPoint</Application>
  <PresentationFormat>Widescreen</PresentationFormat>
  <Paragraphs>153</Paragraphs>
  <Slides>21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Cascadia Mono ExtraLight</vt:lpstr>
      <vt:lpstr>Helvetica Neue</vt:lpstr>
      <vt:lpstr>Roboto</vt:lpstr>
      <vt:lpstr>Segoe UI</vt:lpstr>
      <vt:lpstr>Segoe UI Black</vt:lpstr>
      <vt:lpstr>Segoe UI Semibold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De-Monolithic Approach Clouds &amp; Microservices</dc:title>
  <dc:creator>Benedetti Valerio</dc:creator>
  <cp:lastModifiedBy>Fabio Spaziani</cp:lastModifiedBy>
  <cp:revision>201</cp:revision>
  <dcterms:created xsi:type="dcterms:W3CDTF">2019-09-18T14:18:50Z</dcterms:created>
  <dcterms:modified xsi:type="dcterms:W3CDTF">2023-03-03T22:52:38Z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2022-01-14T14:00:23Z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bb42a732-b970-44c7-bd5b-e95ec9658103</vt:lpwstr>
  </property>
  <property fmtid="{D5CDD505-2E9C-101B-9397-08002B2CF9AE}" pid="8" name="MSIP_Label_5fae8262-b78e-4366-8929-a5d6aac95320_ContentBits">
    <vt:lpwstr>0</vt:lpwstr>
  </property>
</Properties>
</file>